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7.jpg" ContentType="image/pn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02" r:id="rId2"/>
    <p:sldId id="258" r:id="rId3"/>
    <p:sldId id="286" r:id="rId4"/>
    <p:sldId id="287" r:id="rId5"/>
    <p:sldId id="288" r:id="rId6"/>
    <p:sldId id="289" r:id="rId7"/>
    <p:sldId id="319" r:id="rId8"/>
    <p:sldId id="290" r:id="rId9"/>
    <p:sldId id="313" r:id="rId10"/>
    <p:sldId id="320" r:id="rId11"/>
    <p:sldId id="321" r:id="rId12"/>
    <p:sldId id="291" r:id="rId13"/>
    <p:sldId id="322" r:id="rId14"/>
    <p:sldId id="324" r:id="rId15"/>
    <p:sldId id="318" r:id="rId16"/>
    <p:sldId id="3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B2A9"/>
    <a:srgbClr val="3F35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34A0B-2EF7-4069-BD28-230FFBF5A6A4}" v="164" dt="2020-04-08T12:41:20.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17"/>
    <p:restoredTop sz="81384" autoAdjust="0"/>
  </p:normalViewPr>
  <p:slideViewPr>
    <p:cSldViewPr snapToGrid="0" snapToObjects="1">
      <p:cViewPr varScale="1">
        <p:scale>
          <a:sx n="70" d="100"/>
          <a:sy n="70" d="100"/>
        </p:scale>
        <p:origin x="63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i Gradinarova" userId="99c275d9d9041ae3" providerId="LiveId" clId="{A6034A0B-2EF7-4069-BD28-230FFBF5A6A4}"/>
    <pc:docChg chg="undo custSel addSld delSld modSld">
      <pc:chgData name="Desi Gradinarova" userId="99c275d9d9041ae3" providerId="LiveId" clId="{A6034A0B-2EF7-4069-BD28-230FFBF5A6A4}" dt="2020-04-08T12:42:03.599" v="1013" actId="1076"/>
      <pc:docMkLst>
        <pc:docMk/>
      </pc:docMkLst>
      <pc:sldChg chg="modSp">
        <pc:chgData name="Desi Gradinarova" userId="99c275d9d9041ae3" providerId="LiveId" clId="{A6034A0B-2EF7-4069-BD28-230FFBF5A6A4}" dt="2020-04-08T12:40:29.146" v="991" actId="1076"/>
        <pc:sldMkLst>
          <pc:docMk/>
          <pc:sldMk cId="2069899024" sldId="258"/>
        </pc:sldMkLst>
        <pc:spChg chg="mod">
          <ac:chgData name="Desi Gradinarova" userId="99c275d9d9041ae3" providerId="LiveId" clId="{A6034A0B-2EF7-4069-BD28-230FFBF5A6A4}" dt="2020-04-08T12:40:29.146" v="991" actId="1076"/>
          <ac:spMkLst>
            <pc:docMk/>
            <pc:sldMk cId="2069899024" sldId="258"/>
            <ac:spMk id="7" creationId="{00000000-0000-0000-0000-000000000000}"/>
          </ac:spMkLst>
        </pc:spChg>
      </pc:sldChg>
      <pc:sldChg chg="modSp">
        <pc:chgData name="Desi Gradinarova" userId="99c275d9d9041ae3" providerId="LiveId" clId="{A6034A0B-2EF7-4069-BD28-230FFBF5A6A4}" dt="2020-04-08T12:40:47.524" v="1011" actId="20577"/>
        <pc:sldMkLst>
          <pc:docMk/>
          <pc:sldMk cId="1735980929" sldId="286"/>
        </pc:sldMkLst>
        <pc:spChg chg="mod">
          <ac:chgData name="Desi Gradinarova" userId="99c275d9d9041ae3" providerId="LiveId" clId="{A6034A0B-2EF7-4069-BD28-230FFBF5A6A4}" dt="2020-04-08T12:40:47.524" v="1011" actId="20577"/>
          <ac:spMkLst>
            <pc:docMk/>
            <pc:sldMk cId="1735980929" sldId="286"/>
            <ac:spMk id="9" creationId="{00000000-0000-0000-0000-000000000000}"/>
          </ac:spMkLst>
        </pc:spChg>
      </pc:sldChg>
      <pc:sldChg chg="modSp">
        <pc:chgData name="Desi Gradinarova" userId="99c275d9d9041ae3" providerId="LiveId" clId="{A6034A0B-2EF7-4069-BD28-230FFBF5A6A4}" dt="2020-04-08T12:42:03.599" v="1013" actId="1076"/>
        <pc:sldMkLst>
          <pc:docMk/>
          <pc:sldMk cId="2514350805" sldId="289"/>
        </pc:sldMkLst>
        <pc:spChg chg="mod">
          <ac:chgData name="Desi Gradinarova" userId="99c275d9d9041ae3" providerId="LiveId" clId="{A6034A0B-2EF7-4069-BD28-230FFBF5A6A4}" dt="2020-04-08T12:41:20.347" v="1012" actId="207"/>
          <ac:spMkLst>
            <pc:docMk/>
            <pc:sldMk cId="2514350805" sldId="289"/>
            <ac:spMk id="8" creationId="{00000000-0000-0000-0000-000000000000}"/>
          </ac:spMkLst>
        </pc:spChg>
        <pc:picChg chg="mod">
          <ac:chgData name="Desi Gradinarova" userId="99c275d9d9041ae3" providerId="LiveId" clId="{A6034A0B-2EF7-4069-BD28-230FFBF5A6A4}" dt="2020-04-08T12:42:03.599" v="1013" actId="1076"/>
          <ac:picMkLst>
            <pc:docMk/>
            <pc:sldMk cId="2514350805" sldId="289"/>
            <ac:picMk id="3" creationId="{41DF0027-A2D7-4851-8160-CBFB0DE9F15A}"/>
          </ac:picMkLst>
        </pc:picChg>
      </pc:sldChg>
      <pc:sldChg chg="addSp delSp modSp">
        <pc:chgData name="Desi Gradinarova" userId="99c275d9d9041ae3" providerId="LiveId" clId="{A6034A0B-2EF7-4069-BD28-230FFBF5A6A4}" dt="2020-04-02T09:18:00.355" v="484" actId="14100"/>
        <pc:sldMkLst>
          <pc:docMk/>
          <pc:sldMk cId="3713383639" sldId="290"/>
        </pc:sldMkLst>
        <pc:spChg chg="mod">
          <ac:chgData name="Desi Gradinarova" userId="99c275d9d9041ae3" providerId="LiveId" clId="{A6034A0B-2EF7-4069-BD28-230FFBF5A6A4}" dt="2020-04-02T09:17:05.084" v="476" actId="20577"/>
          <ac:spMkLst>
            <pc:docMk/>
            <pc:sldMk cId="3713383639" sldId="290"/>
            <ac:spMk id="6" creationId="{00000000-0000-0000-0000-000000000000}"/>
          </ac:spMkLst>
        </pc:spChg>
        <pc:spChg chg="mod">
          <ac:chgData name="Desi Gradinarova" userId="99c275d9d9041ae3" providerId="LiveId" clId="{A6034A0B-2EF7-4069-BD28-230FFBF5A6A4}" dt="2020-04-02T09:14:46.112" v="464" actId="1076"/>
          <ac:spMkLst>
            <pc:docMk/>
            <pc:sldMk cId="3713383639" sldId="290"/>
            <ac:spMk id="7" creationId="{BEB32248-DAAC-484E-8A92-231916209076}"/>
          </ac:spMkLst>
        </pc:spChg>
        <pc:spChg chg="mod">
          <ac:chgData name="Desi Gradinarova" userId="99c275d9d9041ae3" providerId="LiveId" clId="{A6034A0B-2EF7-4069-BD28-230FFBF5A6A4}" dt="2020-04-02T09:17:26.701" v="478" actId="1076"/>
          <ac:spMkLst>
            <pc:docMk/>
            <pc:sldMk cId="3713383639" sldId="290"/>
            <ac:spMk id="8" creationId="{00000000-0000-0000-0000-000000000000}"/>
          </ac:spMkLst>
        </pc:spChg>
        <pc:spChg chg="mod">
          <ac:chgData name="Desi Gradinarova" userId="99c275d9d9041ae3" providerId="LiveId" clId="{A6034A0B-2EF7-4069-BD28-230FFBF5A6A4}" dt="2020-04-02T09:17:54.058" v="482" actId="14100"/>
          <ac:spMkLst>
            <pc:docMk/>
            <pc:sldMk cId="3713383639" sldId="290"/>
            <ac:spMk id="9" creationId="{00000000-0000-0000-0000-000000000000}"/>
          </ac:spMkLst>
        </pc:spChg>
        <pc:picChg chg="add mod">
          <ac:chgData name="Desi Gradinarova" userId="99c275d9d9041ae3" providerId="LiveId" clId="{A6034A0B-2EF7-4069-BD28-230FFBF5A6A4}" dt="2020-04-02T09:14:50.745" v="466" actId="1076"/>
          <ac:picMkLst>
            <pc:docMk/>
            <pc:sldMk cId="3713383639" sldId="290"/>
            <ac:picMk id="3" creationId="{7903F37C-918D-4476-8E41-AA5632E749D7}"/>
          </ac:picMkLst>
        </pc:picChg>
        <pc:picChg chg="del">
          <ac:chgData name="Desi Gradinarova" userId="99c275d9d9041ae3" providerId="LiveId" clId="{A6034A0B-2EF7-4069-BD28-230FFBF5A6A4}" dt="2020-04-02T09:10:53.840" v="449" actId="478"/>
          <ac:picMkLst>
            <pc:docMk/>
            <pc:sldMk cId="3713383639" sldId="290"/>
            <ac:picMk id="4" creationId="{912A754D-0D71-4FA5-BACF-BFF609C23D46}"/>
          </ac:picMkLst>
        </pc:picChg>
        <pc:picChg chg="del">
          <ac:chgData name="Desi Gradinarova" userId="99c275d9d9041ae3" providerId="LiveId" clId="{A6034A0B-2EF7-4069-BD28-230FFBF5A6A4}" dt="2020-04-02T09:10:51.874" v="448" actId="478"/>
          <ac:picMkLst>
            <pc:docMk/>
            <pc:sldMk cId="3713383639" sldId="290"/>
            <ac:picMk id="10" creationId="{00000000-0000-0000-0000-000000000000}"/>
          </ac:picMkLst>
        </pc:picChg>
        <pc:picChg chg="add mod">
          <ac:chgData name="Desi Gradinarova" userId="99c275d9d9041ae3" providerId="LiveId" clId="{A6034A0B-2EF7-4069-BD28-230FFBF5A6A4}" dt="2020-04-02T09:14:48.843" v="465" actId="1076"/>
          <ac:picMkLst>
            <pc:docMk/>
            <pc:sldMk cId="3713383639" sldId="290"/>
            <ac:picMk id="11" creationId="{0424A6ED-E96B-4A71-AA88-D4134B09C538}"/>
          </ac:picMkLst>
        </pc:picChg>
        <pc:picChg chg="add mod">
          <ac:chgData name="Desi Gradinarova" userId="99c275d9d9041ae3" providerId="LiveId" clId="{A6034A0B-2EF7-4069-BD28-230FFBF5A6A4}" dt="2020-04-02T09:18:00.355" v="484" actId="14100"/>
          <ac:picMkLst>
            <pc:docMk/>
            <pc:sldMk cId="3713383639" sldId="290"/>
            <ac:picMk id="13" creationId="{2C4BF3EA-900A-4FC4-A293-C6E7E3B6E27E}"/>
          </ac:picMkLst>
        </pc:picChg>
      </pc:sldChg>
      <pc:sldChg chg="addSp delSp modSp">
        <pc:chgData name="Desi Gradinarova" userId="99c275d9d9041ae3" providerId="LiveId" clId="{A6034A0B-2EF7-4069-BD28-230FFBF5A6A4}" dt="2020-04-08T12:33:36.124" v="922" actId="20577"/>
        <pc:sldMkLst>
          <pc:docMk/>
          <pc:sldMk cId="821943938" sldId="291"/>
        </pc:sldMkLst>
        <pc:spChg chg="mod">
          <ac:chgData name="Desi Gradinarova" userId="99c275d9d9041ae3" providerId="LiveId" clId="{A6034A0B-2EF7-4069-BD28-230FFBF5A6A4}" dt="2020-04-08T12:33:36.124" v="922" actId="20577"/>
          <ac:spMkLst>
            <pc:docMk/>
            <pc:sldMk cId="821943938" sldId="291"/>
            <ac:spMk id="9" creationId="{00000000-0000-0000-0000-000000000000}"/>
          </ac:spMkLst>
        </pc:spChg>
        <pc:picChg chg="add mod">
          <ac:chgData name="Desi Gradinarova" userId="99c275d9d9041ae3" providerId="LiveId" clId="{A6034A0B-2EF7-4069-BD28-230FFBF5A6A4}" dt="2020-04-02T09:42:00.431" v="805" actId="1076"/>
          <ac:picMkLst>
            <pc:docMk/>
            <pc:sldMk cId="821943938" sldId="291"/>
            <ac:picMk id="3" creationId="{4965BC69-88BA-44A4-AE90-8B5450C6E6AA}"/>
          </ac:picMkLst>
        </pc:picChg>
        <pc:picChg chg="mod">
          <ac:chgData name="Desi Gradinarova" userId="99c275d9d9041ae3" providerId="LiveId" clId="{A6034A0B-2EF7-4069-BD28-230FFBF5A6A4}" dt="2020-04-02T09:42:10.680" v="806" actId="1076"/>
          <ac:picMkLst>
            <pc:docMk/>
            <pc:sldMk cId="821943938" sldId="291"/>
            <ac:picMk id="4" creationId="{25C47FD6-A4C8-41DE-84AF-F8E1E2C2C08A}"/>
          </ac:picMkLst>
        </pc:picChg>
        <pc:picChg chg="del">
          <ac:chgData name="Desi Gradinarova" userId="99c275d9d9041ae3" providerId="LiveId" clId="{A6034A0B-2EF7-4069-BD28-230FFBF5A6A4}" dt="2020-04-02T09:37:29.352" v="785" actId="478"/>
          <ac:picMkLst>
            <pc:docMk/>
            <pc:sldMk cId="821943938" sldId="291"/>
            <ac:picMk id="7" creationId="{7687451B-A4D6-4F03-8199-B81652788267}"/>
          </ac:picMkLst>
        </pc:picChg>
        <pc:picChg chg="add mod">
          <ac:chgData name="Desi Gradinarova" userId="99c275d9d9041ae3" providerId="LiveId" clId="{A6034A0B-2EF7-4069-BD28-230FFBF5A6A4}" dt="2020-04-02T09:41:51.781" v="803" actId="1076"/>
          <ac:picMkLst>
            <pc:docMk/>
            <pc:sldMk cId="821943938" sldId="291"/>
            <ac:picMk id="11" creationId="{6BFE8209-5023-40BB-9627-3B11ABEF57C9}"/>
          </ac:picMkLst>
        </pc:picChg>
        <pc:picChg chg="del">
          <ac:chgData name="Desi Gradinarova" userId="99c275d9d9041ae3" providerId="LiveId" clId="{A6034A0B-2EF7-4069-BD28-230FFBF5A6A4}" dt="2020-04-02T09:37:26.487" v="784" actId="478"/>
          <ac:picMkLst>
            <pc:docMk/>
            <pc:sldMk cId="821943938" sldId="291"/>
            <ac:picMk id="13" creationId="{02DB6823-2C68-40F6-96C8-D9B3C011F209}"/>
          </ac:picMkLst>
        </pc:picChg>
      </pc:sldChg>
      <pc:sldChg chg="addSp modSp del">
        <pc:chgData name="Desi Gradinarova" userId="99c275d9d9041ae3" providerId="LiveId" clId="{A6034A0B-2EF7-4069-BD28-230FFBF5A6A4}" dt="2020-04-08T12:34:06.157" v="924" actId="47"/>
        <pc:sldMkLst>
          <pc:docMk/>
          <pc:sldMk cId="2950763317" sldId="306"/>
        </pc:sldMkLst>
        <pc:spChg chg="mod">
          <ac:chgData name="Desi Gradinarova" userId="99c275d9d9041ae3" providerId="LiveId" clId="{A6034A0B-2EF7-4069-BD28-230FFBF5A6A4}" dt="2020-04-02T09:44:56.408" v="823" actId="33524"/>
          <ac:spMkLst>
            <pc:docMk/>
            <pc:sldMk cId="2950763317" sldId="306"/>
            <ac:spMk id="9" creationId="{00000000-0000-0000-0000-000000000000}"/>
          </ac:spMkLst>
        </pc:spChg>
        <pc:spChg chg="mod">
          <ac:chgData name="Desi Gradinarova" userId="99c275d9d9041ae3" providerId="LiveId" clId="{A6034A0B-2EF7-4069-BD28-230FFBF5A6A4}" dt="2020-04-02T09:45:20.735" v="825" actId="207"/>
          <ac:spMkLst>
            <pc:docMk/>
            <pc:sldMk cId="2950763317" sldId="306"/>
            <ac:spMk id="12" creationId="{186AC102-3EF1-4948-9C3A-35D70EF9593C}"/>
          </ac:spMkLst>
        </pc:spChg>
        <pc:picChg chg="add mod">
          <ac:chgData name="Desi Gradinarova" userId="99c275d9d9041ae3" providerId="LiveId" clId="{A6034A0B-2EF7-4069-BD28-230FFBF5A6A4}" dt="2020-04-02T09:45:35.897" v="827" actId="1076"/>
          <ac:picMkLst>
            <pc:docMk/>
            <pc:sldMk cId="2950763317" sldId="306"/>
            <ac:picMk id="3" creationId="{DED230B1-CF5E-4BA9-A715-9015E0C6F32E}"/>
          </ac:picMkLst>
        </pc:picChg>
      </pc:sldChg>
      <pc:sldChg chg="modSp">
        <pc:chgData name="Desi Gradinarova" userId="99c275d9d9041ae3" providerId="LiveId" clId="{A6034A0B-2EF7-4069-BD28-230FFBF5A6A4}" dt="2020-04-08T12:27:52.064" v="911" actId="207"/>
        <pc:sldMkLst>
          <pc:docMk/>
          <pc:sldMk cId="532266435" sldId="313"/>
        </pc:sldMkLst>
        <pc:spChg chg="mod">
          <ac:chgData name="Desi Gradinarova" userId="99c275d9d9041ae3" providerId="LiveId" clId="{A6034A0B-2EF7-4069-BD28-230FFBF5A6A4}" dt="2020-04-08T12:27:52.064" v="911" actId="207"/>
          <ac:spMkLst>
            <pc:docMk/>
            <pc:sldMk cId="532266435" sldId="313"/>
            <ac:spMk id="9" creationId="{00000000-0000-0000-0000-000000000000}"/>
          </ac:spMkLst>
        </pc:spChg>
      </pc:sldChg>
      <pc:sldChg chg="modSp">
        <pc:chgData name="Desi Gradinarova" userId="99c275d9d9041ae3" providerId="LiveId" clId="{A6034A0B-2EF7-4069-BD28-230FFBF5A6A4}" dt="2020-04-08T12:31:47.277" v="921" actId="1076"/>
        <pc:sldMkLst>
          <pc:docMk/>
          <pc:sldMk cId="2332721307" sldId="320"/>
        </pc:sldMkLst>
        <pc:spChg chg="mod">
          <ac:chgData name="Desi Gradinarova" userId="99c275d9d9041ae3" providerId="LiveId" clId="{A6034A0B-2EF7-4069-BD28-230FFBF5A6A4}" dt="2020-04-08T12:31:26.240" v="918" actId="255"/>
          <ac:spMkLst>
            <pc:docMk/>
            <pc:sldMk cId="2332721307" sldId="320"/>
            <ac:spMk id="5" creationId="{976DBD1D-56D8-4331-AA68-F2B7B23A9A3E}"/>
          </ac:spMkLst>
        </pc:spChg>
        <pc:spChg chg="mod">
          <ac:chgData name="Desi Gradinarova" userId="99c275d9d9041ae3" providerId="LiveId" clId="{A6034A0B-2EF7-4069-BD28-230FFBF5A6A4}" dt="2020-04-08T12:31:34.373" v="919" actId="255"/>
          <ac:spMkLst>
            <pc:docMk/>
            <pc:sldMk cId="2332721307" sldId="320"/>
            <ac:spMk id="9" creationId="{00000000-0000-0000-0000-000000000000}"/>
          </ac:spMkLst>
        </pc:spChg>
        <pc:picChg chg="mod">
          <ac:chgData name="Desi Gradinarova" userId="99c275d9d9041ae3" providerId="LiveId" clId="{A6034A0B-2EF7-4069-BD28-230FFBF5A6A4}" dt="2020-04-08T12:31:47.277" v="921" actId="1076"/>
          <ac:picMkLst>
            <pc:docMk/>
            <pc:sldMk cId="2332721307" sldId="320"/>
            <ac:picMk id="3" creationId="{BB431531-7832-4EE8-8C80-D1E515CDC773}"/>
          </ac:picMkLst>
        </pc:picChg>
        <pc:picChg chg="mod">
          <ac:chgData name="Desi Gradinarova" userId="99c275d9d9041ae3" providerId="LiveId" clId="{A6034A0B-2EF7-4069-BD28-230FFBF5A6A4}" dt="2020-04-08T12:31:39.891" v="920" actId="1076"/>
          <ac:picMkLst>
            <pc:docMk/>
            <pc:sldMk cId="2332721307" sldId="320"/>
            <ac:picMk id="7" creationId="{7034DF4C-365E-4D47-A607-4601716F6C74}"/>
          </ac:picMkLst>
        </pc:picChg>
      </pc:sldChg>
      <pc:sldChg chg="modSp">
        <pc:chgData name="Desi Gradinarova" userId="99c275d9d9041ae3" providerId="LiveId" clId="{A6034A0B-2EF7-4069-BD28-230FFBF5A6A4}" dt="2020-04-02T09:31:26.976" v="689" actId="1076"/>
        <pc:sldMkLst>
          <pc:docMk/>
          <pc:sldMk cId="1485902295" sldId="321"/>
        </pc:sldMkLst>
        <pc:spChg chg="mod">
          <ac:chgData name="Desi Gradinarova" userId="99c275d9d9041ae3" providerId="LiveId" clId="{A6034A0B-2EF7-4069-BD28-230FFBF5A6A4}" dt="2020-04-02T09:31:22.735" v="688" actId="1076"/>
          <ac:spMkLst>
            <pc:docMk/>
            <pc:sldMk cId="1485902295" sldId="321"/>
            <ac:spMk id="5" creationId="{976DBD1D-56D8-4331-AA68-F2B7B23A9A3E}"/>
          </ac:spMkLst>
        </pc:spChg>
        <pc:spChg chg="mod">
          <ac:chgData name="Desi Gradinarova" userId="99c275d9d9041ae3" providerId="LiveId" clId="{A6034A0B-2EF7-4069-BD28-230FFBF5A6A4}" dt="2020-04-02T09:31:11.796" v="687" actId="14100"/>
          <ac:spMkLst>
            <pc:docMk/>
            <pc:sldMk cId="1485902295" sldId="321"/>
            <ac:spMk id="9" creationId="{00000000-0000-0000-0000-000000000000}"/>
          </ac:spMkLst>
        </pc:spChg>
        <pc:picChg chg="mod">
          <ac:chgData name="Desi Gradinarova" userId="99c275d9d9041ae3" providerId="LiveId" clId="{A6034A0B-2EF7-4069-BD28-230FFBF5A6A4}" dt="2020-04-02T09:31:26.976" v="689" actId="1076"/>
          <ac:picMkLst>
            <pc:docMk/>
            <pc:sldMk cId="1485902295" sldId="321"/>
            <ac:picMk id="4" creationId="{44E7DEED-9386-4253-819B-DBC220D2D6A3}"/>
          </ac:picMkLst>
        </pc:picChg>
      </pc:sldChg>
      <pc:sldChg chg="add">
        <pc:chgData name="Desi Gradinarova" userId="99c275d9d9041ae3" providerId="LiveId" clId="{A6034A0B-2EF7-4069-BD28-230FFBF5A6A4}" dt="2020-04-08T12:34:03.801" v="923"/>
        <pc:sldMkLst>
          <pc:docMk/>
          <pc:sldMk cId="1313571228" sldId="322"/>
        </pc:sldMkLst>
      </pc:sldChg>
      <pc:sldChg chg="add">
        <pc:chgData name="Desi Gradinarova" userId="99c275d9d9041ae3" providerId="LiveId" clId="{A6034A0B-2EF7-4069-BD28-230FFBF5A6A4}" dt="2020-04-08T12:34:24.786" v="925"/>
        <pc:sldMkLst>
          <pc:docMk/>
          <pc:sldMk cId="3796042905" sldId="323"/>
        </pc:sldMkLst>
      </pc:sldChg>
      <pc:sldChg chg="addSp delSp modSp add">
        <pc:chgData name="Desi Gradinarova" userId="99c275d9d9041ae3" providerId="LiveId" clId="{A6034A0B-2EF7-4069-BD28-230FFBF5A6A4}" dt="2020-04-08T12:39:07.667" v="963" actId="1076"/>
        <pc:sldMkLst>
          <pc:docMk/>
          <pc:sldMk cId="1989545197" sldId="324"/>
        </pc:sldMkLst>
        <pc:spChg chg="mod">
          <ac:chgData name="Desi Gradinarova" userId="99c275d9d9041ae3" providerId="LiveId" clId="{A6034A0B-2EF7-4069-BD28-230FFBF5A6A4}" dt="2020-04-08T12:37:26.862" v="952" actId="1076"/>
          <ac:spMkLst>
            <pc:docMk/>
            <pc:sldMk cId="1989545197" sldId="324"/>
            <ac:spMk id="2" creationId="{A6E15E83-E152-4FA6-89CC-2D0E694B43FB}"/>
          </ac:spMkLst>
        </pc:spChg>
        <pc:spChg chg="mod">
          <ac:chgData name="Desi Gradinarova" userId="99c275d9d9041ae3" providerId="LiveId" clId="{A6034A0B-2EF7-4069-BD28-230FFBF5A6A4}" dt="2020-04-08T12:39:07.667" v="963" actId="1076"/>
          <ac:spMkLst>
            <pc:docMk/>
            <pc:sldMk cId="1989545197" sldId="324"/>
            <ac:spMk id="6" creationId="{00000000-0000-0000-0000-000000000000}"/>
          </ac:spMkLst>
        </pc:spChg>
        <pc:spChg chg="mod">
          <ac:chgData name="Desi Gradinarova" userId="99c275d9d9041ae3" providerId="LiveId" clId="{A6034A0B-2EF7-4069-BD28-230FFBF5A6A4}" dt="2020-04-08T12:38:53.073" v="962" actId="20577"/>
          <ac:spMkLst>
            <pc:docMk/>
            <pc:sldMk cId="1989545197" sldId="324"/>
            <ac:spMk id="7" creationId="{C7EF8EDB-CF5B-4B7A-95A2-FFC0D09DDC96}"/>
          </ac:spMkLst>
        </pc:spChg>
        <pc:picChg chg="del">
          <ac:chgData name="Desi Gradinarova" userId="99c275d9d9041ae3" providerId="LiveId" clId="{A6034A0B-2EF7-4069-BD28-230FFBF5A6A4}" dt="2020-04-08T12:36:11.168" v="927" actId="478"/>
          <ac:picMkLst>
            <pc:docMk/>
            <pc:sldMk cId="1989545197" sldId="324"/>
            <ac:picMk id="3" creationId="{89D85E43-C8D3-4233-93A8-CF552E73DE24}"/>
          </ac:picMkLst>
        </pc:picChg>
        <pc:picChg chg="add mod">
          <ac:chgData name="Desi Gradinarova" userId="99c275d9d9041ae3" providerId="LiveId" clId="{A6034A0B-2EF7-4069-BD28-230FFBF5A6A4}" dt="2020-04-08T12:36:51.862" v="932" actId="14100"/>
          <ac:picMkLst>
            <pc:docMk/>
            <pc:sldMk cId="1989545197" sldId="324"/>
            <ac:picMk id="4" creationId="{3902A85E-2AD4-4753-88DF-5C78F657DA54}"/>
          </ac:picMkLst>
        </pc:picChg>
        <pc:picChg chg="mod">
          <ac:chgData name="Desi Gradinarova" userId="99c275d9d9041ae3" providerId="LiveId" clId="{A6034A0B-2EF7-4069-BD28-230FFBF5A6A4}" dt="2020-04-08T12:37:59.812" v="955" actId="1076"/>
          <ac:picMkLst>
            <pc:docMk/>
            <pc:sldMk cId="1989545197" sldId="324"/>
            <ac:picMk id="10" creationId="{00000000-0000-0000-0000-000000000000}"/>
          </ac:picMkLst>
        </pc:picChg>
      </pc:sldChg>
    </pc:docChg>
  </pc:docChgLst>
  <pc:docChgLst>
    <pc:chgData name="Desi Gradinarova" userId="99c275d9d9041ae3" providerId="LiveId" clId="{5F3B4C1E-3799-471C-BC82-082634C8185F}"/>
    <pc:docChg chg="custSel addSld modSld">
      <pc:chgData name="Desi Gradinarova" userId="99c275d9d9041ae3" providerId="LiveId" clId="{5F3B4C1E-3799-471C-BC82-082634C8185F}" dt="2020-04-01T16:17:47.216" v="568" actId="1076"/>
      <pc:docMkLst>
        <pc:docMk/>
      </pc:docMkLst>
      <pc:sldChg chg="modSp">
        <pc:chgData name="Desi Gradinarova" userId="99c275d9d9041ae3" providerId="LiveId" clId="{5F3B4C1E-3799-471C-BC82-082634C8185F}" dt="2020-04-01T12:52:38.281" v="31" actId="20577"/>
        <pc:sldMkLst>
          <pc:docMk/>
          <pc:sldMk cId="1735980929" sldId="286"/>
        </pc:sldMkLst>
        <pc:spChg chg="mod">
          <ac:chgData name="Desi Gradinarova" userId="99c275d9d9041ae3" providerId="LiveId" clId="{5F3B4C1E-3799-471C-BC82-082634C8185F}" dt="2020-04-01T12:52:38.281" v="31" actId="20577"/>
          <ac:spMkLst>
            <pc:docMk/>
            <pc:sldMk cId="1735980929" sldId="286"/>
            <ac:spMk id="9" creationId="{00000000-0000-0000-0000-000000000000}"/>
          </ac:spMkLst>
        </pc:spChg>
      </pc:sldChg>
      <pc:sldChg chg="addSp delSp modSp">
        <pc:chgData name="Desi Gradinarova" userId="99c275d9d9041ae3" providerId="LiveId" clId="{5F3B4C1E-3799-471C-BC82-082634C8185F}" dt="2020-04-01T12:56:10.340" v="38" actId="14100"/>
        <pc:sldMkLst>
          <pc:docMk/>
          <pc:sldMk cId="2631447098" sldId="288"/>
        </pc:sldMkLst>
        <pc:picChg chg="add mod">
          <ac:chgData name="Desi Gradinarova" userId="99c275d9d9041ae3" providerId="LiveId" clId="{5F3B4C1E-3799-471C-BC82-082634C8185F}" dt="2020-04-01T12:56:10.340" v="38" actId="14100"/>
          <ac:picMkLst>
            <pc:docMk/>
            <pc:sldMk cId="2631447098" sldId="288"/>
            <ac:picMk id="5" creationId="{DE7495F3-5208-4D7C-AEF3-5C239A8D15A3}"/>
          </ac:picMkLst>
        </pc:picChg>
        <pc:picChg chg="del">
          <ac:chgData name="Desi Gradinarova" userId="99c275d9d9041ae3" providerId="LiveId" clId="{5F3B4C1E-3799-471C-BC82-082634C8185F}" dt="2020-04-01T12:55:47.317" v="32" actId="478"/>
          <ac:picMkLst>
            <pc:docMk/>
            <pc:sldMk cId="2631447098" sldId="288"/>
            <ac:picMk id="7" creationId="{434E6DE2-6927-4701-8110-C327564836DC}"/>
          </ac:picMkLst>
        </pc:picChg>
      </pc:sldChg>
      <pc:sldChg chg="addSp delSp modSp">
        <pc:chgData name="Desi Gradinarova" userId="99c275d9d9041ae3" providerId="LiveId" clId="{5F3B4C1E-3799-471C-BC82-082634C8185F}" dt="2020-04-01T13:03:40.920" v="75" actId="6549"/>
        <pc:sldMkLst>
          <pc:docMk/>
          <pc:sldMk cId="2514350805" sldId="289"/>
        </pc:sldMkLst>
        <pc:spChg chg="mod">
          <ac:chgData name="Desi Gradinarova" userId="99c275d9d9041ae3" providerId="LiveId" clId="{5F3B4C1E-3799-471C-BC82-082634C8185F}" dt="2020-04-01T13:03:40.920" v="75" actId="6549"/>
          <ac:spMkLst>
            <pc:docMk/>
            <pc:sldMk cId="2514350805" sldId="289"/>
            <ac:spMk id="8" creationId="{00000000-0000-0000-0000-000000000000}"/>
          </ac:spMkLst>
        </pc:spChg>
        <pc:picChg chg="mod">
          <ac:chgData name="Desi Gradinarova" userId="99c275d9d9041ae3" providerId="LiveId" clId="{5F3B4C1E-3799-471C-BC82-082634C8185F}" dt="2020-04-01T13:01:39.973" v="68" actId="1076"/>
          <ac:picMkLst>
            <pc:docMk/>
            <pc:sldMk cId="2514350805" sldId="289"/>
            <ac:picMk id="3" creationId="{41DF0027-A2D7-4851-8160-CBFB0DE9F15A}"/>
          </ac:picMkLst>
        </pc:picChg>
        <pc:picChg chg="del">
          <ac:chgData name="Desi Gradinarova" userId="99c275d9d9041ae3" providerId="LiveId" clId="{5F3B4C1E-3799-471C-BC82-082634C8185F}" dt="2020-04-01T12:59:56.226" v="56" actId="478"/>
          <ac:picMkLst>
            <pc:docMk/>
            <pc:sldMk cId="2514350805" sldId="289"/>
            <ac:picMk id="4" creationId="{ACB97EE4-731B-41FC-835D-20AA9BA6C7AF}"/>
          </ac:picMkLst>
        </pc:picChg>
        <pc:picChg chg="add mod">
          <ac:chgData name="Desi Gradinarova" userId="99c275d9d9041ae3" providerId="LiveId" clId="{5F3B4C1E-3799-471C-BC82-082634C8185F}" dt="2020-04-01T13:01:33.168" v="67" actId="14100"/>
          <ac:picMkLst>
            <pc:docMk/>
            <pc:sldMk cId="2514350805" sldId="289"/>
            <ac:picMk id="5" creationId="{5E7797A1-BDBE-4768-A782-9F96B6C697D4}"/>
          </ac:picMkLst>
        </pc:picChg>
      </pc:sldChg>
      <pc:sldChg chg="modSp">
        <pc:chgData name="Desi Gradinarova" userId="99c275d9d9041ae3" providerId="LiveId" clId="{5F3B4C1E-3799-471C-BC82-082634C8185F}" dt="2020-04-01T14:08:45.361" v="256" actId="207"/>
        <pc:sldMkLst>
          <pc:docMk/>
          <pc:sldMk cId="3713383639" sldId="290"/>
        </pc:sldMkLst>
        <pc:spChg chg="mod">
          <ac:chgData name="Desi Gradinarova" userId="99c275d9d9041ae3" providerId="LiveId" clId="{5F3B4C1E-3799-471C-BC82-082634C8185F}" dt="2020-04-01T14:08:45.361" v="256" actId="207"/>
          <ac:spMkLst>
            <pc:docMk/>
            <pc:sldMk cId="3713383639" sldId="290"/>
            <ac:spMk id="9" creationId="{00000000-0000-0000-0000-000000000000}"/>
          </ac:spMkLst>
        </pc:spChg>
      </pc:sldChg>
      <pc:sldChg chg="modSp">
        <pc:chgData name="Desi Gradinarova" userId="99c275d9d9041ae3" providerId="LiveId" clId="{5F3B4C1E-3799-471C-BC82-082634C8185F}" dt="2020-04-01T15:08:37.267" v="466" actId="14100"/>
        <pc:sldMkLst>
          <pc:docMk/>
          <pc:sldMk cId="532266435" sldId="313"/>
        </pc:sldMkLst>
        <pc:spChg chg="mod">
          <ac:chgData name="Desi Gradinarova" userId="99c275d9d9041ae3" providerId="LiveId" clId="{5F3B4C1E-3799-471C-BC82-082634C8185F}" dt="2020-04-01T15:08:26.198" v="463" actId="1076"/>
          <ac:spMkLst>
            <pc:docMk/>
            <pc:sldMk cId="532266435" sldId="313"/>
            <ac:spMk id="9" creationId="{00000000-0000-0000-0000-000000000000}"/>
          </ac:spMkLst>
        </pc:spChg>
        <pc:spChg chg="mod">
          <ac:chgData name="Desi Gradinarova" userId="99c275d9d9041ae3" providerId="LiveId" clId="{5F3B4C1E-3799-471C-BC82-082634C8185F}" dt="2020-04-01T15:08:15.305" v="462" actId="255"/>
          <ac:spMkLst>
            <pc:docMk/>
            <pc:sldMk cId="532266435" sldId="313"/>
            <ac:spMk id="11" creationId="{149B27B8-CF6C-4AF5-97F2-3250141845AB}"/>
          </ac:spMkLst>
        </pc:spChg>
        <pc:picChg chg="mod">
          <ac:chgData name="Desi Gradinarova" userId="99c275d9d9041ae3" providerId="LiveId" clId="{5F3B4C1E-3799-471C-BC82-082634C8185F}" dt="2020-04-01T15:08:37.267" v="466" actId="14100"/>
          <ac:picMkLst>
            <pc:docMk/>
            <pc:sldMk cId="532266435" sldId="313"/>
            <ac:picMk id="2" creationId="{904F9D9F-E6AD-474D-8D29-4799C25A87AF}"/>
          </ac:picMkLst>
        </pc:picChg>
        <pc:picChg chg="mod">
          <ac:chgData name="Desi Gradinarova" userId="99c275d9d9041ae3" providerId="LiveId" clId="{5F3B4C1E-3799-471C-BC82-082634C8185F}" dt="2020-04-01T14:53:14.237" v="339" actId="1076"/>
          <ac:picMkLst>
            <pc:docMk/>
            <pc:sldMk cId="532266435" sldId="313"/>
            <ac:picMk id="10" creationId="{00000000-0000-0000-0000-000000000000}"/>
          </ac:picMkLst>
        </pc:picChg>
      </pc:sldChg>
      <pc:sldChg chg="modSp">
        <pc:chgData name="Desi Gradinarova" userId="99c275d9d9041ae3" providerId="LiveId" clId="{5F3B4C1E-3799-471C-BC82-082634C8185F}" dt="2020-04-01T14:07:11.543" v="249" actId="33524"/>
        <pc:sldMkLst>
          <pc:docMk/>
          <pc:sldMk cId="928029344" sldId="319"/>
        </pc:sldMkLst>
        <pc:spChg chg="mod">
          <ac:chgData name="Desi Gradinarova" userId="99c275d9d9041ae3" providerId="LiveId" clId="{5F3B4C1E-3799-471C-BC82-082634C8185F}" dt="2020-04-01T14:06:38.438" v="245"/>
          <ac:spMkLst>
            <pc:docMk/>
            <pc:sldMk cId="928029344" sldId="319"/>
            <ac:spMk id="7" creationId="{15302A5C-ED4B-40BF-A7CB-4F5EA7A480BE}"/>
          </ac:spMkLst>
        </pc:spChg>
        <pc:spChg chg="mod">
          <ac:chgData name="Desi Gradinarova" userId="99c275d9d9041ae3" providerId="LiveId" clId="{5F3B4C1E-3799-471C-BC82-082634C8185F}" dt="2020-04-01T13:06:51.378" v="145" actId="1036"/>
          <ac:spMkLst>
            <pc:docMk/>
            <pc:sldMk cId="928029344" sldId="319"/>
            <ac:spMk id="8" creationId="{00000000-0000-0000-0000-000000000000}"/>
          </ac:spMkLst>
        </pc:spChg>
        <pc:spChg chg="mod">
          <ac:chgData name="Desi Gradinarova" userId="99c275d9d9041ae3" providerId="LiveId" clId="{5F3B4C1E-3799-471C-BC82-082634C8185F}" dt="2020-04-01T14:07:11.543" v="249" actId="33524"/>
          <ac:spMkLst>
            <pc:docMk/>
            <pc:sldMk cId="928029344" sldId="319"/>
            <ac:spMk id="9" creationId="{00000000-0000-0000-0000-000000000000}"/>
          </ac:spMkLst>
        </pc:spChg>
        <pc:picChg chg="mod">
          <ac:chgData name="Desi Gradinarova" userId="99c275d9d9041ae3" providerId="LiveId" clId="{5F3B4C1E-3799-471C-BC82-082634C8185F}" dt="2020-04-01T14:06:54.860" v="248" actId="1076"/>
          <ac:picMkLst>
            <pc:docMk/>
            <pc:sldMk cId="928029344" sldId="319"/>
            <ac:picMk id="2" creationId="{DE2DCF17-B700-4791-A9A8-7ABC33FC3452}"/>
          </ac:picMkLst>
        </pc:picChg>
        <pc:picChg chg="mod">
          <ac:chgData name="Desi Gradinarova" userId="99c275d9d9041ae3" providerId="LiveId" clId="{5F3B4C1E-3799-471C-BC82-082634C8185F}" dt="2020-04-01T13:05:47.656" v="136" actId="1076"/>
          <ac:picMkLst>
            <pc:docMk/>
            <pc:sldMk cId="928029344" sldId="319"/>
            <ac:picMk id="10" creationId="{00000000-0000-0000-0000-000000000000}"/>
          </ac:picMkLst>
        </pc:picChg>
      </pc:sldChg>
      <pc:sldChg chg="addSp delSp modSp">
        <pc:chgData name="Desi Gradinarova" userId="99c275d9d9041ae3" providerId="LiveId" clId="{5F3B4C1E-3799-471C-BC82-082634C8185F}" dt="2020-04-01T16:05:15.679" v="554" actId="14100"/>
        <pc:sldMkLst>
          <pc:docMk/>
          <pc:sldMk cId="2332721307" sldId="320"/>
        </pc:sldMkLst>
        <pc:spChg chg="mod">
          <ac:chgData name="Desi Gradinarova" userId="99c275d9d9041ae3" providerId="LiveId" clId="{5F3B4C1E-3799-471C-BC82-082634C8185F}" dt="2020-04-01T16:00:31.463" v="541" actId="207"/>
          <ac:spMkLst>
            <pc:docMk/>
            <pc:sldMk cId="2332721307" sldId="320"/>
            <ac:spMk id="5" creationId="{976DBD1D-56D8-4331-AA68-F2B7B23A9A3E}"/>
          </ac:spMkLst>
        </pc:spChg>
        <pc:spChg chg="mod">
          <ac:chgData name="Desi Gradinarova" userId="99c275d9d9041ae3" providerId="LiveId" clId="{5F3B4C1E-3799-471C-BC82-082634C8185F}" dt="2020-04-01T15:57:11.920" v="510" actId="207"/>
          <ac:spMkLst>
            <pc:docMk/>
            <pc:sldMk cId="2332721307" sldId="320"/>
            <ac:spMk id="9" creationId="{00000000-0000-0000-0000-000000000000}"/>
          </ac:spMkLst>
        </pc:spChg>
        <pc:picChg chg="del">
          <ac:chgData name="Desi Gradinarova" userId="99c275d9d9041ae3" providerId="LiveId" clId="{5F3B4C1E-3799-471C-BC82-082634C8185F}" dt="2020-04-01T16:02:03.468" v="543" actId="478"/>
          <ac:picMkLst>
            <pc:docMk/>
            <pc:sldMk cId="2332721307" sldId="320"/>
            <ac:picMk id="2" creationId="{33ECE370-69BD-40C0-9D83-22146A962A59}"/>
          </ac:picMkLst>
        </pc:picChg>
        <pc:picChg chg="add mod">
          <ac:chgData name="Desi Gradinarova" userId="99c275d9d9041ae3" providerId="LiveId" clId="{5F3B4C1E-3799-471C-BC82-082634C8185F}" dt="2020-04-01T16:02:20.755" v="548" actId="1076"/>
          <ac:picMkLst>
            <pc:docMk/>
            <pc:sldMk cId="2332721307" sldId="320"/>
            <ac:picMk id="3" creationId="{BB431531-7832-4EE8-8C80-D1E515CDC773}"/>
          </ac:picMkLst>
        </pc:picChg>
        <pc:picChg chg="add mod">
          <ac:chgData name="Desi Gradinarova" userId="99c275d9d9041ae3" providerId="LiveId" clId="{5F3B4C1E-3799-471C-BC82-082634C8185F}" dt="2020-04-01T16:05:15.679" v="554" actId="14100"/>
          <ac:picMkLst>
            <pc:docMk/>
            <pc:sldMk cId="2332721307" sldId="320"/>
            <ac:picMk id="7" creationId="{7034DF4C-365E-4D47-A607-4601716F6C74}"/>
          </ac:picMkLst>
        </pc:picChg>
        <pc:picChg chg="mod">
          <ac:chgData name="Desi Gradinarova" userId="99c275d9d9041ae3" providerId="LiveId" clId="{5F3B4C1E-3799-471C-BC82-082634C8185F}" dt="2020-04-01T16:00:48.444" v="542" actId="1076"/>
          <ac:picMkLst>
            <pc:docMk/>
            <pc:sldMk cId="2332721307" sldId="320"/>
            <ac:picMk id="10" creationId="{00000000-0000-0000-0000-000000000000}"/>
          </ac:picMkLst>
        </pc:picChg>
        <pc:picChg chg="del">
          <ac:chgData name="Desi Gradinarova" userId="99c275d9d9041ae3" providerId="LiveId" clId="{5F3B4C1E-3799-471C-BC82-082634C8185F}" dt="2020-04-01T15:15:13.734" v="489" actId="478"/>
          <ac:picMkLst>
            <pc:docMk/>
            <pc:sldMk cId="2332721307" sldId="320"/>
            <ac:picMk id="13" creationId="{4C50C2D9-D69D-40F4-96E9-3E1FA71FD4F0}"/>
          </ac:picMkLst>
        </pc:picChg>
      </pc:sldChg>
      <pc:sldChg chg="addSp delSp modSp add">
        <pc:chgData name="Desi Gradinarova" userId="99c275d9d9041ae3" providerId="LiveId" clId="{5F3B4C1E-3799-471C-BC82-082634C8185F}" dt="2020-04-01T16:17:47.216" v="568" actId="1076"/>
        <pc:sldMkLst>
          <pc:docMk/>
          <pc:sldMk cId="1485902295" sldId="321"/>
        </pc:sldMkLst>
        <pc:spChg chg="mod">
          <ac:chgData name="Desi Gradinarova" userId="99c275d9d9041ae3" providerId="LiveId" clId="{5F3B4C1E-3799-471C-BC82-082634C8185F}" dt="2020-04-01T15:14:13.428" v="477" actId="21"/>
          <ac:spMkLst>
            <pc:docMk/>
            <pc:sldMk cId="1485902295" sldId="321"/>
            <ac:spMk id="5" creationId="{976DBD1D-56D8-4331-AA68-F2B7B23A9A3E}"/>
          </ac:spMkLst>
        </pc:spChg>
        <pc:spChg chg="mod">
          <ac:chgData name="Desi Gradinarova" userId="99c275d9d9041ae3" providerId="LiveId" clId="{5F3B4C1E-3799-471C-BC82-082634C8185F}" dt="2020-04-01T15:03:04.973" v="412" actId="20577"/>
          <ac:spMkLst>
            <pc:docMk/>
            <pc:sldMk cId="1485902295" sldId="321"/>
            <ac:spMk id="6" creationId="{00000000-0000-0000-0000-000000000000}"/>
          </ac:spMkLst>
        </pc:spChg>
        <pc:spChg chg="mod">
          <ac:chgData name="Desi Gradinarova" userId="99c275d9d9041ae3" providerId="LiveId" clId="{5F3B4C1E-3799-471C-BC82-082634C8185F}" dt="2020-04-01T15:14:24.072" v="479"/>
          <ac:spMkLst>
            <pc:docMk/>
            <pc:sldMk cId="1485902295" sldId="321"/>
            <ac:spMk id="9" creationId="{00000000-0000-0000-0000-000000000000}"/>
          </ac:spMkLst>
        </pc:spChg>
        <pc:picChg chg="del">
          <ac:chgData name="Desi Gradinarova" userId="99c275d9d9041ae3" providerId="LiveId" clId="{5F3B4C1E-3799-471C-BC82-082634C8185F}" dt="2020-04-01T16:05:50.935" v="563" actId="478"/>
          <ac:picMkLst>
            <pc:docMk/>
            <pc:sldMk cId="1485902295" sldId="321"/>
            <ac:picMk id="2" creationId="{33ECE370-69BD-40C0-9D83-22146A962A59}"/>
          </ac:picMkLst>
        </pc:picChg>
        <pc:picChg chg="add mod">
          <ac:chgData name="Desi Gradinarova" userId="99c275d9d9041ae3" providerId="LiveId" clId="{5F3B4C1E-3799-471C-BC82-082634C8185F}" dt="2020-04-01T16:05:46.528" v="562" actId="1076"/>
          <ac:picMkLst>
            <pc:docMk/>
            <pc:sldMk cId="1485902295" sldId="321"/>
            <ac:picMk id="4" creationId="{44E7DEED-9386-4253-819B-DBC220D2D6A3}"/>
          </ac:picMkLst>
        </pc:picChg>
        <pc:picChg chg="add mod">
          <ac:chgData name="Desi Gradinarova" userId="99c275d9d9041ae3" providerId="LiveId" clId="{5F3B4C1E-3799-471C-BC82-082634C8185F}" dt="2020-04-01T16:17:47.216" v="568" actId="1076"/>
          <ac:picMkLst>
            <pc:docMk/>
            <pc:sldMk cId="1485902295" sldId="321"/>
            <ac:picMk id="11" creationId="{EF09335B-1A4D-417D-81EA-4C7C18885BBE}"/>
          </ac:picMkLst>
        </pc:picChg>
        <pc:picChg chg="del">
          <ac:chgData name="Desi Gradinarova" userId="99c275d9d9041ae3" providerId="LiveId" clId="{5F3B4C1E-3799-471C-BC82-082634C8185F}" dt="2020-04-01T16:05:22.877" v="555" actId="478"/>
          <ac:picMkLst>
            <pc:docMk/>
            <pc:sldMk cId="1485902295" sldId="321"/>
            <ac:picMk id="13" creationId="{4C50C2D9-D69D-40F4-96E9-3E1FA71FD4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93608-12C0-8C48-8E78-E4906A27CF90}"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B0204-E1BA-474A-A494-A9CC9E9873AE}" type="slidenum">
              <a:rPr lang="en-US" smtClean="0"/>
              <a:t>‹#›</a:t>
            </a:fld>
            <a:endParaRPr lang="en-US"/>
          </a:p>
        </p:txBody>
      </p:sp>
    </p:spTree>
    <p:extLst>
      <p:ext uri="{BB962C8B-B14F-4D97-AF65-F5344CB8AC3E}">
        <p14:creationId xmlns:p14="http://schemas.microsoft.com/office/powerpoint/2010/main" val="80325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3B0204-E1BA-474A-A494-A9CC9E9873AE}" type="slidenum">
              <a:rPr lang="en-US" smtClean="0"/>
              <a:t>2</a:t>
            </a:fld>
            <a:endParaRPr lang="en-US"/>
          </a:p>
        </p:txBody>
      </p:sp>
    </p:spTree>
    <p:extLst>
      <p:ext uri="{BB962C8B-B14F-4D97-AF65-F5344CB8AC3E}">
        <p14:creationId xmlns:p14="http://schemas.microsoft.com/office/powerpoint/2010/main" val="424885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11</a:t>
            </a:fld>
            <a:endParaRPr lang="en-US"/>
          </a:p>
        </p:txBody>
      </p:sp>
    </p:spTree>
    <p:extLst>
      <p:ext uri="{BB962C8B-B14F-4D97-AF65-F5344CB8AC3E}">
        <p14:creationId xmlns:p14="http://schemas.microsoft.com/office/powerpoint/2010/main" val="238320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12</a:t>
            </a:fld>
            <a:endParaRPr lang="en-US"/>
          </a:p>
        </p:txBody>
      </p:sp>
    </p:spTree>
    <p:extLst>
      <p:ext uri="{BB962C8B-B14F-4D97-AF65-F5344CB8AC3E}">
        <p14:creationId xmlns:p14="http://schemas.microsoft.com/office/powerpoint/2010/main" val="51636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13</a:t>
            </a:fld>
            <a:endParaRPr lang="en-US"/>
          </a:p>
        </p:txBody>
      </p:sp>
    </p:spTree>
    <p:extLst>
      <p:ext uri="{BB962C8B-B14F-4D97-AF65-F5344CB8AC3E}">
        <p14:creationId xmlns:p14="http://schemas.microsoft.com/office/powerpoint/2010/main" val="1884810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14</a:t>
            </a:fld>
            <a:endParaRPr lang="en-US"/>
          </a:p>
        </p:txBody>
      </p:sp>
    </p:spTree>
    <p:extLst>
      <p:ext uri="{BB962C8B-B14F-4D97-AF65-F5344CB8AC3E}">
        <p14:creationId xmlns:p14="http://schemas.microsoft.com/office/powerpoint/2010/main" val="111410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15</a:t>
            </a:fld>
            <a:endParaRPr lang="en-US"/>
          </a:p>
        </p:txBody>
      </p:sp>
    </p:spTree>
    <p:extLst>
      <p:ext uri="{BB962C8B-B14F-4D97-AF65-F5344CB8AC3E}">
        <p14:creationId xmlns:p14="http://schemas.microsoft.com/office/powerpoint/2010/main" val="399270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B0204-E1BA-474A-A494-A9CC9E9873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31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3</a:t>
            </a:fld>
            <a:endParaRPr lang="en-US"/>
          </a:p>
        </p:txBody>
      </p:sp>
    </p:spTree>
    <p:extLst>
      <p:ext uri="{BB962C8B-B14F-4D97-AF65-F5344CB8AC3E}">
        <p14:creationId xmlns:p14="http://schemas.microsoft.com/office/powerpoint/2010/main" val="191923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4</a:t>
            </a:fld>
            <a:endParaRPr lang="en-US"/>
          </a:p>
        </p:txBody>
      </p:sp>
    </p:spTree>
    <p:extLst>
      <p:ext uri="{BB962C8B-B14F-4D97-AF65-F5344CB8AC3E}">
        <p14:creationId xmlns:p14="http://schemas.microsoft.com/office/powerpoint/2010/main" val="352583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5</a:t>
            </a:fld>
            <a:endParaRPr lang="en-US"/>
          </a:p>
        </p:txBody>
      </p:sp>
    </p:spTree>
    <p:extLst>
      <p:ext uri="{BB962C8B-B14F-4D97-AF65-F5344CB8AC3E}">
        <p14:creationId xmlns:p14="http://schemas.microsoft.com/office/powerpoint/2010/main" val="181105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6</a:t>
            </a:fld>
            <a:endParaRPr lang="en-US"/>
          </a:p>
        </p:txBody>
      </p:sp>
    </p:spTree>
    <p:extLst>
      <p:ext uri="{BB962C8B-B14F-4D97-AF65-F5344CB8AC3E}">
        <p14:creationId xmlns:p14="http://schemas.microsoft.com/office/powerpoint/2010/main" val="222874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7</a:t>
            </a:fld>
            <a:endParaRPr lang="en-US"/>
          </a:p>
        </p:txBody>
      </p:sp>
    </p:spTree>
    <p:extLst>
      <p:ext uri="{BB962C8B-B14F-4D97-AF65-F5344CB8AC3E}">
        <p14:creationId xmlns:p14="http://schemas.microsoft.com/office/powerpoint/2010/main" val="3312716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8</a:t>
            </a:fld>
            <a:endParaRPr lang="en-US"/>
          </a:p>
        </p:txBody>
      </p:sp>
    </p:spTree>
    <p:extLst>
      <p:ext uri="{BB962C8B-B14F-4D97-AF65-F5344CB8AC3E}">
        <p14:creationId xmlns:p14="http://schemas.microsoft.com/office/powerpoint/2010/main" val="136970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9</a:t>
            </a:fld>
            <a:endParaRPr lang="en-US"/>
          </a:p>
        </p:txBody>
      </p:sp>
    </p:spTree>
    <p:extLst>
      <p:ext uri="{BB962C8B-B14F-4D97-AF65-F5344CB8AC3E}">
        <p14:creationId xmlns:p14="http://schemas.microsoft.com/office/powerpoint/2010/main" val="70505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10</a:t>
            </a:fld>
            <a:endParaRPr lang="en-US"/>
          </a:p>
        </p:txBody>
      </p:sp>
    </p:spTree>
    <p:extLst>
      <p:ext uri="{BB962C8B-B14F-4D97-AF65-F5344CB8AC3E}">
        <p14:creationId xmlns:p14="http://schemas.microsoft.com/office/powerpoint/2010/main" val="88887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CB732-45A5-F940-BC46-418ADA2B0AA4}"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44560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1864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5448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80784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CCB732-45A5-F940-BC46-418ADA2B0AA4}"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86656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CB732-45A5-F940-BC46-418ADA2B0AA4}"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88648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CB732-45A5-F940-BC46-418ADA2B0AA4}"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207920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CB732-45A5-F940-BC46-418ADA2B0AA4}"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128797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B732-45A5-F940-BC46-418ADA2B0AA4}"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3684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69281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a:p>
        </p:txBody>
      </p:sp>
    </p:spTree>
    <p:extLst>
      <p:ext uri="{BB962C8B-B14F-4D97-AF65-F5344CB8AC3E}">
        <p14:creationId xmlns:p14="http://schemas.microsoft.com/office/powerpoint/2010/main" val="40415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CB732-45A5-F940-BC46-418ADA2B0AA4}" type="datetimeFigureOut">
              <a:rPr lang="en-US" smtClean="0"/>
              <a:t>4/21/2020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28DA7-DB12-FC45-81B2-DB6310D815FE}" type="slidenum">
              <a:rPr lang="en-US" smtClean="0"/>
              <a:t>‹#›</a:t>
            </a:fld>
            <a:endParaRPr lang="en-US"/>
          </a:p>
        </p:txBody>
      </p:sp>
    </p:spTree>
    <p:extLst>
      <p:ext uri="{BB962C8B-B14F-4D97-AF65-F5344CB8AC3E}">
        <p14:creationId xmlns:p14="http://schemas.microsoft.com/office/powerpoint/2010/main" val="196651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nrich.maths.org/6463" TargetMode="External"/><Relationship Id="rId13" Type="http://schemas.openxmlformats.org/officeDocument/2006/relationships/hyperlink" Target="https://www.youtube.com/playlist?list=PL8dPuuaLjXtPHzzYuWy6fYEaX9mQQ8oGr" TargetMode="External"/><Relationship Id="rId3" Type="http://schemas.openxmlformats.org/officeDocument/2006/relationships/image" Target="../media/image3.png"/><Relationship Id="rId7" Type="http://schemas.openxmlformats.org/officeDocument/2006/relationships/hyperlink" Target="https://www.diamond.ac.uk/Home.html" TargetMode="External"/><Relationship Id="rId12" Type="http://schemas.openxmlformats.org/officeDocument/2006/relationships/hyperlink" Target="http://www.biochemistry.org/" TargetMode="External"/><Relationship Id="rId2" Type="http://schemas.openxmlformats.org/officeDocument/2006/relationships/notesSlide" Target="../notesSlides/notesSlide9.xml"/><Relationship Id="rId16" Type="http://schemas.openxmlformats.org/officeDocument/2006/relationships/image" Target="../media/image14.gif"/><Relationship Id="rId1" Type="http://schemas.openxmlformats.org/officeDocument/2006/relationships/slideLayout" Target="../slideLayouts/slideLayout1.xml"/><Relationship Id="rId6" Type="http://schemas.openxmlformats.org/officeDocument/2006/relationships/hyperlink" Target="https://www.youtube.com/watch?v=0Bt6RPP2ANI" TargetMode="External"/><Relationship Id="rId11" Type="http://schemas.openxmlformats.org/officeDocument/2006/relationships/hyperlink" Target="http://pubs.rsc.org/en/Journals?key=Title&amp;value=Current" TargetMode="External"/><Relationship Id="rId5" Type="http://schemas.openxmlformats.org/officeDocument/2006/relationships/hyperlink" Target="http://nobelprize.org/" TargetMode="External"/><Relationship Id="rId15" Type="http://schemas.openxmlformats.org/officeDocument/2006/relationships/image" Target="../media/image13.png"/><Relationship Id="rId10" Type="http://schemas.openxmlformats.org/officeDocument/2006/relationships/hyperlink" Target="http://www.rsc.org/chemistryworld/" TargetMode="External"/><Relationship Id="rId4" Type="http://schemas.openxmlformats.org/officeDocument/2006/relationships/hyperlink" Target="https://alevelchemistry.co.uk/" TargetMode="External"/><Relationship Id="rId9" Type="http://schemas.openxmlformats.org/officeDocument/2006/relationships/hyperlink" Target="http://www.c3l6.org/" TargetMode="External"/><Relationship Id="rId14" Type="http://schemas.openxmlformats.org/officeDocument/2006/relationships/hyperlink" Target="https://www.youtube.com/user/scishow"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stem.org.uk/resources/collection/4035/classic-chemistry-experiments" TargetMode="External"/><Relationship Id="rId3" Type="http://schemas.openxmlformats.org/officeDocument/2006/relationships/image" Target="../media/image3.png"/><Relationship Id="rId7" Type="http://schemas.openxmlformats.org/officeDocument/2006/relationships/hyperlink" Target="https://www.fizzicseducation.com.au/category/150-science-experiments/kitchen-chemistry-experiments/" TargetMode="External"/><Relationship Id="rId12"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housingaforest.com/silver-egg-experiment/" TargetMode="External"/><Relationship Id="rId11" Type="http://schemas.openxmlformats.org/officeDocument/2006/relationships/image" Target="../media/image15.jpg"/><Relationship Id="rId5" Type="http://schemas.openxmlformats.org/officeDocument/2006/relationships/hyperlink" Target="https://www.sciencebuddies.org/science-fair-projects/science-projects/chemistry/high-school" TargetMode="External"/><Relationship Id="rId10" Type="http://schemas.openxmlformats.org/officeDocument/2006/relationships/hyperlink" Target="https://www.creative-chemistry.org.uk/" TargetMode="External"/><Relationship Id="rId4" Type="http://schemas.openxmlformats.org/officeDocument/2006/relationships/hyperlink" Target="http://www.sciencekids.co.nz/projects/saltcrystals.html" TargetMode="External"/><Relationship Id="rId9" Type="http://schemas.openxmlformats.org/officeDocument/2006/relationships/hyperlink" Target="https://edu.rsc.org/resources/practica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hyperlink" Target="https://www.sciencemuseum.org.uk/objects-and-stories/chemistry/x-ray-crystallography-revealing-our-molecular-world"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hyperlink" Target="https://www.open.edu/openlearn/free-courses/full-catalogu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futurelearn.com/courses/interviews" TargetMode="External"/><Relationship Id="rId5" Type="http://schemas.openxmlformats.org/officeDocument/2006/relationships/hyperlink" Target="https://www.futurelearn.com/courses/writing-applications" TargetMode="External"/><Relationship Id="rId4" Type="http://schemas.openxmlformats.org/officeDocument/2006/relationships/hyperlink" Target="https://www.futurelearn.com/" TargetMode="External"/><Relationship Id="rId9"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9NsAqXfVEA"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d9NsAqXfVEA"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www.myheplus.com/"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s://www.facebook.com/TakeYourPlaceHE" TargetMode="External"/><Relationship Id="rId4" Type="http://schemas.openxmlformats.org/officeDocument/2006/relationships/hyperlink" Target="http://www.takeyourplace.ac.uk/" TargetMode="External"/><Relationship Id="rId9" Type="http://schemas.openxmlformats.org/officeDocument/2006/relationships/hyperlink" Target="mailto:Cambs@TakeYourPlace.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hyperlink" Target="http://www.rsc.org/eic/mole" TargetMode="External"/><Relationship Id="rId3" Type="http://schemas.openxmlformats.org/officeDocument/2006/relationships/hyperlink" Target="http://www.bbc.co.uk/science" TargetMode="External"/><Relationship Id="rId7" Type="http://schemas.openxmlformats.org/officeDocument/2006/relationships/hyperlink" Target="https://www.hoddereducation.co.uk/chemistryreview"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newscientist.com/" TargetMode="External"/><Relationship Id="rId11" Type="http://schemas.openxmlformats.org/officeDocument/2006/relationships/image" Target="../media/image7.jpg"/><Relationship Id="rId5" Type="http://schemas.openxmlformats.org/officeDocument/2006/relationships/hyperlink" Target="https://www.theguardian.com/science" TargetMode="External"/><Relationship Id="rId10" Type="http://schemas.openxmlformats.org/officeDocument/2006/relationships/image" Target="../media/image6.png"/><Relationship Id="rId4" Type="http://schemas.openxmlformats.org/officeDocument/2006/relationships/hyperlink" Target="http://www.bbc.co.uk/news/science_and_environment" TargetMode="Externa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ted.com/talks" TargetMode="External"/><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nerdist.com/michio-kakuexplains-the-real-sciencebehind-fantastic-four/" TargetMode="External"/><Relationship Id="rId5" Type="http://schemas.openxmlformats.org/officeDocument/2006/relationships/hyperlink" Target="https://learning-resources.sciencemuseum.org.uk/resources/" TargetMode="External"/><Relationship Id="rId4" Type="http://schemas.openxmlformats.org/officeDocument/2006/relationships/hyperlink" Target="https://www.khanacademy.org/science" TargetMode="External"/><Relationship Id="rId9"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openxmlformats.org/officeDocument/2006/relationships/hyperlink" Target="https://www.bbc.co.uk/programmes/b006qyyb" TargetMode="External"/><Relationship Id="rId3" Type="http://schemas.openxmlformats.org/officeDocument/2006/relationships/image" Target="../media/image3.png"/><Relationship Id="rId7" Type="http://schemas.openxmlformats.org/officeDocument/2006/relationships/hyperlink" Target="http://www.radiolab.org/" TargetMode="External"/><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acs.org/content/acs/en/pressroom/podcasts.html" TargetMode="External"/><Relationship Id="rId11" Type="http://schemas.openxmlformats.org/officeDocument/2006/relationships/hyperlink" Target="http://www.bbc.co.uk/programmes/b006qykl/episodes/downloads" TargetMode="External"/><Relationship Id="rId5" Type="http://schemas.openxmlformats.org/officeDocument/2006/relationships/hyperlink" Target="https://podcasts.ox.ac.uk/units/department-chemistry" TargetMode="External"/><Relationship Id="rId10" Type="http://schemas.openxmlformats.org/officeDocument/2006/relationships/hyperlink" Target="http://www.bbc.co.uk/programmes/p001d7c7" TargetMode="External"/><Relationship Id="rId4" Type="http://schemas.openxmlformats.org/officeDocument/2006/relationships/hyperlink" Target="http://www.thenakedscientists.com/HTML/podcasts/" TargetMode="External"/><Relationship Id="rId9" Type="http://schemas.openxmlformats.org/officeDocument/2006/relationships/hyperlink" Target="http://royalsociety.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1" y="-20828"/>
            <a:ext cx="12230829" cy="7017113"/>
          </a:xfrm>
          <a:prstGeom prst="rect">
            <a:avLst/>
          </a:prstGeom>
        </p:spPr>
      </p:pic>
      <p:sp>
        <p:nvSpPr>
          <p:cNvPr id="11" name="TextBox 10"/>
          <p:cNvSpPr txBox="1"/>
          <p:nvPr/>
        </p:nvSpPr>
        <p:spPr>
          <a:xfrm>
            <a:off x="6871547" y="5976645"/>
            <a:ext cx="2783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6B2A9"/>
                </a:solidFill>
                <a:effectLst/>
                <a:uLnTx/>
                <a:uFillTx/>
                <a:latin typeface="Raleway SemiBold" charset="0"/>
                <a:ea typeface="Raleway SemiBold" charset="0"/>
                <a:cs typeface="Raleway SemiBold" charset="0"/>
              </a:rPr>
              <a:t>takeyourplace.ac.uk</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865" y="5408948"/>
            <a:ext cx="1979807" cy="420955"/>
          </a:xfrm>
          <a:prstGeom prst="rect">
            <a:avLst/>
          </a:prstGeom>
        </p:spPr>
      </p:pic>
      <p:sp>
        <p:nvSpPr>
          <p:cNvPr id="7" name="TextBox 6"/>
          <p:cNvSpPr txBox="1"/>
          <p:nvPr/>
        </p:nvSpPr>
        <p:spPr>
          <a:xfrm>
            <a:off x="6729092" y="1069311"/>
            <a:ext cx="5678906"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charset="0"/>
                <a:ea typeface="Arial" charset="0"/>
                <a:cs typeface="Arial" charset="0"/>
              </a:rPr>
              <a:t>Explore your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charset="0"/>
                <a:ea typeface="Arial" charset="0"/>
                <a:cs typeface="Arial" charset="0"/>
              </a:rPr>
              <a:t>Discover your potential</a:t>
            </a:r>
          </a:p>
        </p:txBody>
      </p:sp>
      <p:sp>
        <p:nvSpPr>
          <p:cNvPr id="2" name="Rectangle 1"/>
          <p:cNvSpPr/>
          <p:nvPr/>
        </p:nvSpPr>
        <p:spPr>
          <a:xfrm>
            <a:off x="417095" y="1069311"/>
            <a:ext cx="6096000" cy="563231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Network for East Anglian Collaborative Outreach (neaco) is a project aimed at increasing the number of young people going into Higher Education. neaco consists of the University of Cambridge (including its Colleges), Anglia Ruskin University, the University of East Anglia, Norwich University of the Arts, and the University of Suffolk.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Take Your Place is the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which is being run by neaco in schools and colleges in East Anglia. Information about how your personal information will be used by us in connection with the administration of the Take Your Place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for related purposes, is available at https://www.takeyourplace.ac.uk/how-we-use-participant-data.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will also get in touch by email to facilitate your involvement in the Take Your Place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Please contact info@takeyourplace.ac.uk if you have any questions about how we use your data.</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417095" y="392202"/>
            <a:ext cx="4666662"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Protection Notice </a:t>
            </a:r>
            <a:endParaRPr kumimoji="0" lang="en-GB"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53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321657"/>
            <a:ext cx="12077701" cy="6929039"/>
          </a:xfrm>
          <a:prstGeom prst="rect">
            <a:avLst/>
          </a:prstGeom>
        </p:spPr>
      </p:pic>
      <p:sp>
        <p:nvSpPr>
          <p:cNvPr id="9" name="TextBox 8"/>
          <p:cNvSpPr txBox="1"/>
          <p:nvPr/>
        </p:nvSpPr>
        <p:spPr>
          <a:xfrm>
            <a:off x="504825" y="1518661"/>
            <a:ext cx="6941004" cy="2862322"/>
          </a:xfrm>
          <a:prstGeom prst="rect">
            <a:avLst/>
          </a:prstGeom>
          <a:noFill/>
        </p:spPr>
        <p:txBody>
          <a:bodyPr wrap="square" rtlCol="0">
            <a:spAutoFit/>
          </a:bodyPr>
          <a:lstStyle/>
          <a:p>
            <a:pPr>
              <a:lnSpc>
                <a:spcPct val="90000"/>
              </a:lnSpc>
            </a:pPr>
            <a:r>
              <a:rPr lang="en-US" altLang="en-US" sz="2000" dirty="0">
                <a:solidFill>
                  <a:schemeClr val="bg1"/>
                </a:solidFill>
                <a:latin typeface="Raleway" charset="0"/>
                <a:ea typeface="Raleway" charset="0"/>
                <a:cs typeface="Raleway" charset="0"/>
              </a:rPr>
              <a:t>•A Level Chemistry </a:t>
            </a:r>
            <a:r>
              <a:rPr lang="en-US" altLang="en-US" sz="2000" dirty="0">
                <a:solidFill>
                  <a:srgbClr val="06B2A9"/>
                </a:solidFill>
                <a:latin typeface="Raleway" charset="0"/>
                <a:ea typeface="Raleway" charset="0"/>
                <a:cs typeface="Raleway" charset="0"/>
              </a:rPr>
              <a:t>- </a:t>
            </a:r>
            <a:r>
              <a:rPr lang="en-US" altLang="en-US" sz="2000" dirty="0">
                <a:solidFill>
                  <a:srgbClr val="06B2A9"/>
                </a:solidFill>
                <a:latin typeface="Raleway" charset="0"/>
                <a:ea typeface="Raleway" charset="0"/>
                <a:cs typeface="Raleway" charset="0"/>
                <a:hlinkClick r:id="rId4">
                  <a:extLst>
                    <a:ext uri="{A12FA001-AC4F-418D-AE19-62706E023703}">
                      <ahyp:hlinkClr xmlns:ahyp="http://schemas.microsoft.com/office/drawing/2018/hyperlinkcolor" val="tx"/>
                    </a:ext>
                  </a:extLst>
                </a:hlinkClick>
              </a:rPr>
              <a:t>https://alevelchemistry.co.uk/</a:t>
            </a:r>
            <a:r>
              <a:rPr lang="en-US" altLang="en-US" sz="2000" dirty="0">
                <a:solidFill>
                  <a:srgbClr val="06B2A9"/>
                </a:solidFill>
                <a:latin typeface="Raleway" charset="0"/>
                <a:ea typeface="Raleway" charset="0"/>
                <a:cs typeface="Raleway" charset="0"/>
              </a:rPr>
              <a:t> </a:t>
            </a:r>
          </a:p>
          <a:p>
            <a:pPr>
              <a:lnSpc>
                <a:spcPct val="90000"/>
              </a:lnSpc>
            </a:pPr>
            <a:r>
              <a:rPr lang="en-US" altLang="en-US" sz="2000" dirty="0">
                <a:solidFill>
                  <a:schemeClr val="bg1"/>
                </a:solidFill>
                <a:latin typeface="Raleway" charset="0"/>
                <a:ea typeface="Raleway" charset="0"/>
                <a:cs typeface="Raleway" charset="0"/>
              </a:rPr>
              <a:t>•Details of the history of the best scientific discoveries - </a:t>
            </a:r>
            <a:r>
              <a:rPr lang="en-US" altLang="en-US" sz="2000" dirty="0">
                <a:solidFill>
                  <a:srgbClr val="06B2A9"/>
                </a:solidFill>
                <a:latin typeface="Raleway" charset="0"/>
                <a:ea typeface="Raleway" charset="0"/>
                <a:cs typeface="Raleway" charset="0"/>
                <a:hlinkClick r:id="rId5">
                  <a:extLst>
                    <a:ext uri="{A12FA001-AC4F-418D-AE19-62706E023703}">
                      <ahyp:hlinkClr xmlns:ahyp="http://schemas.microsoft.com/office/drawing/2018/hyperlinkcolor" val="tx"/>
                    </a:ext>
                  </a:extLst>
                </a:hlinkClick>
              </a:rPr>
              <a:t>http://nobelprize.org</a:t>
            </a:r>
          </a:p>
          <a:p>
            <a:pPr>
              <a:lnSpc>
                <a:spcPct val="90000"/>
              </a:lnSpc>
            </a:pPr>
            <a:r>
              <a:rPr lang="en-US" altLang="en-US" sz="2000" dirty="0">
                <a:solidFill>
                  <a:prstClr val="white"/>
                </a:solidFill>
                <a:latin typeface="Raleway" charset="0"/>
                <a:ea typeface="Raleway" charset="0"/>
                <a:cs typeface="Raleway" charset="0"/>
              </a:rPr>
              <a:t>•</a:t>
            </a:r>
            <a:r>
              <a:rPr lang="en-US" altLang="en-US" sz="2000" dirty="0">
                <a:solidFill>
                  <a:schemeClr val="bg1"/>
                </a:solidFill>
                <a:latin typeface="Raleway" charset="0"/>
                <a:ea typeface="Raleway" charset="0"/>
                <a:cs typeface="Raleway" charset="0"/>
              </a:rPr>
              <a:t>10 weird and wonderful chemical reactions </a:t>
            </a:r>
            <a:r>
              <a:rPr lang="en-US" altLang="en-US" sz="2000" dirty="0">
                <a:solidFill>
                  <a:srgbClr val="06B2A9"/>
                </a:solidFill>
                <a:latin typeface="Raleway" charset="0"/>
                <a:ea typeface="Raleway" charset="0"/>
                <a:cs typeface="Raleway" charset="0"/>
                <a:hlinkClick r:id="rId6">
                  <a:extLst>
                    <a:ext uri="{A12FA001-AC4F-418D-AE19-62706E023703}">
                      <ahyp:hlinkClr xmlns:ahyp="http://schemas.microsoft.com/office/drawing/2018/hyperlinkcolor" val="tx"/>
                    </a:ext>
                  </a:extLst>
                </a:hlinkClick>
              </a:rPr>
              <a:t>https://www.youtube.com/watch?v=0Bt6RPP2ANI</a:t>
            </a:r>
            <a:endParaRPr lang="en-US" altLang="en-US" sz="2000" dirty="0">
              <a:solidFill>
                <a:srgbClr val="06B2A9"/>
              </a:solidFill>
              <a:latin typeface="Raleway" charset="0"/>
              <a:ea typeface="Raleway" charset="0"/>
              <a:cs typeface="Raleway" charset="0"/>
            </a:endParaRPr>
          </a:p>
          <a:p>
            <a:pPr>
              <a:lnSpc>
                <a:spcPct val="90000"/>
              </a:lnSpc>
            </a:pPr>
            <a:r>
              <a:rPr lang="en-US" altLang="en-US" sz="2000" dirty="0">
                <a:solidFill>
                  <a:prstClr val="white"/>
                </a:solidFill>
                <a:latin typeface="Raleway" charset="0"/>
                <a:ea typeface="Raleway" charset="0"/>
                <a:cs typeface="Raleway" charset="0"/>
              </a:rPr>
              <a:t>•Diamond Synchrotron in Oxfordshire - </a:t>
            </a:r>
            <a:r>
              <a:rPr lang="en-US" altLang="en-US" sz="2000" dirty="0">
                <a:solidFill>
                  <a:srgbClr val="06B2A9"/>
                </a:solidFill>
                <a:latin typeface="Raleway" charset="0"/>
                <a:ea typeface="Raleway" charset="0"/>
                <a:cs typeface="Raleway" charset="0"/>
                <a:hlinkClick r:id="rId7">
                  <a:extLst>
                    <a:ext uri="{A12FA001-AC4F-418D-AE19-62706E023703}">
                      <ahyp:hlinkClr xmlns:ahyp="http://schemas.microsoft.com/office/drawing/2018/hyperlinkcolor" val="tx"/>
                    </a:ext>
                  </a:extLst>
                </a:hlinkClick>
              </a:rPr>
              <a:t>https://www.diamond.ac.uk/Home.html </a:t>
            </a:r>
            <a:endParaRPr lang="en-US" altLang="en-US" sz="2000" dirty="0">
              <a:solidFill>
                <a:srgbClr val="06B2A9"/>
              </a:solidFill>
              <a:latin typeface="Raleway" charset="0"/>
              <a:ea typeface="Raleway" charset="0"/>
              <a:cs typeface="Raleway" charset="0"/>
            </a:endParaRPr>
          </a:p>
          <a:p>
            <a:pPr>
              <a:lnSpc>
                <a:spcPct val="90000"/>
              </a:lnSpc>
            </a:pPr>
            <a:r>
              <a:rPr lang="en-US" altLang="en-US" sz="2000" dirty="0">
                <a:solidFill>
                  <a:schemeClr val="bg1"/>
                </a:solidFill>
                <a:latin typeface="Raleway" charset="0"/>
                <a:ea typeface="Raleway" charset="0"/>
                <a:cs typeface="Raleway" charset="0"/>
              </a:rPr>
              <a:t>•Chem NRICH </a:t>
            </a:r>
            <a:r>
              <a:rPr lang="en-US" altLang="en-US" sz="2000" dirty="0" err="1">
                <a:solidFill>
                  <a:schemeClr val="bg1"/>
                </a:solidFill>
                <a:latin typeface="Raleway" charset="0"/>
                <a:ea typeface="Raleway" charset="0"/>
                <a:cs typeface="Raleway" charset="0"/>
              </a:rPr>
              <a:t>maths</a:t>
            </a:r>
            <a:r>
              <a:rPr lang="en-US" altLang="en-US" sz="2000" dirty="0">
                <a:solidFill>
                  <a:schemeClr val="bg1"/>
                </a:solidFill>
                <a:latin typeface="Raleway" charset="0"/>
                <a:ea typeface="Raleway" charset="0"/>
                <a:cs typeface="Raleway" charset="0"/>
              </a:rPr>
              <a:t>: </a:t>
            </a:r>
            <a:r>
              <a:rPr lang="en-US" altLang="en-US" sz="2000" dirty="0">
                <a:solidFill>
                  <a:srgbClr val="06B2A9"/>
                </a:solidFill>
                <a:latin typeface="Raleway" charset="0"/>
                <a:ea typeface="Raleway" charset="0"/>
                <a:cs typeface="Raleway" charset="0"/>
                <a:hlinkClick r:id="rId8">
                  <a:extLst>
                    <a:ext uri="{A12FA001-AC4F-418D-AE19-62706E023703}">
                      <ahyp:hlinkClr xmlns:ahyp="http://schemas.microsoft.com/office/drawing/2018/hyperlinkcolor" val="tx"/>
                    </a:ext>
                  </a:extLst>
                </a:hlinkClick>
              </a:rPr>
              <a:t>https://nrich.maths.org/6463</a:t>
            </a:r>
            <a:endParaRPr lang="en-US" altLang="en-US" sz="2000" dirty="0">
              <a:solidFill>
                <a:srgbClr val="06B2A9"/>
              </a:solidFill>
              <a:latin typeface="Raleway" charset="0"/>
              <a:ea typeface="Raleway" charset="0"/>
              <a:cs typeface="Raleway" charset="0"/>
            </a:endParaRPr>
          </a:p>
          <a:p>
            <a:pPr>
              <a:lnSpc>
                <a:spcPct val="90000"/>
              </a:lnSpc>
            </a:pPr>
            <a:r>
              <a:rPr lang="en-US" altLang="en-US" sz="2000" dirty="0">
                <a:solidFill>
                  <a:schemeClr val="bg1"/>
                </a:solidFill>
                <a:latin typeface="Raleway" charset="0"/>
                <a:ea typeface="Raleway" charset="0"/>
                <a:cs typeface="Raleway" charset="0"/>
              </a:rPr>
              <a:t>•Cambridge Chemistry Challenge: </a:t>
            </a:r>
            <a:r>
              <a:rPr lang="en-US" altLang="en-US" sz="2000" dirty="0">
                <a:solidFill>
                  <a:srgbClr val="06B2A9"/>
                </a:solidFill>
                <a:latin typeface="Raleway" charset="0"/>
                <a:ea typeface="Raleway" charset="0"/>
                <a:cs typeface="Raleway" charset="0"/>
                <a:hlinkClick r:id="rId9">
                  <a:extLst>
                    <a:ext uri="{A12FA001-AC4F-418D-AE19-62706E023703}">
                      <ahyp:hlinkClr xmlns:ahyp="http://schemas.microsoft.com/office/drawing/2018/hyperlinkcolor" val="tx"/>
                    </a:ext>
                  </a:extLst>
                </a:hlinkClick>
              </a:rPr>
              <a:t>http://www.c3l6.org/</a:t>
            </a:r>
            <a:endParaRPr lang="en-US" altLang="en-US" sz="2000" dirty="0">
              <a:solidFill>
                <a:srgbClr val="06B2A9"/>
              </a:solidFill>
              <a:latin typeface="Raleway" charset="0"/>
              <a:ea typeface="Raleway" charset="0"/>
              <a:cs typeface="Raleway" charset="0"/>
            </a:endParaRPr>
          </a:p>
          <a:p>
            <a:pPr>
              <a:lnSpc>
                <a:spcPct val="90000"/>
              </a:lnSpc>
            </a:pPr>
            <a:r>
              <a:rPr lang="en-US" altLang="en-US" sz="2000" dirty="0">
                <a:solidFill>
                  <a:schemeClr val="bg1"/>
                </a:solidFill>
                <a:latin typeface="Raleway" charset="0"/>
                <a:ea typeface="Raleway" charset="0"/>
                <a:cs typeface="Raleway" charset="0"/>
              </a:rPr>
              <a:t>•Chemistry World Online: </a:t>
            </a:r>
            <a:r>
              <a:rPr lang="en-US" altLang="en-US" sz="2000" dirty="0">
                <a:solidFill>
                  <a:srgbClr val="06B2A9"/>
                </a:solidFill>
                <a:latin typeface="Raleway" charset="0"/>
                <a:ea typeface="Raleway" charset="0"/>
                <a:cs typeface="Raleway" charset="0"/>
                <a:hlinkClick r:id="rId10">
                  <a:extLst>
                    <a:ext uri="{A12FA001-AC4F-418D-AE19-62706E023703}">
                      <ahyp:hlinkClr xmlns:ahyp="http://schemas.microsoft.com/office/drawing/2018/hyperlinkcolor" val="tx"/>
                    </a:ext>
                  </a:extLst>
                </a:hlinkClick>
              </a:rPr>
              <a:t>www.rsc.org/chemistryworld</a:t>
            </a:r>
            <a:r>
              <a:rPr lang="en-US" altLang="en-US" dirty="0">
                <a:solidFill>
                  <a:srgbClr val="06B2A9"/>
                </a:solidFill>
                <a:latin typeface="Raleway" charset="0"/>
                <a:ea typeface="Raleway" charset="0"/>
                <a:cs typeface="Raleway" charset="0"/>
                <a:hlinkClick r:id="rId10">
                  <a:extLst>
                    <a:ext uri="{A12FA001-AC4F-418D-AE19-62706E023703}">
                      <ahyp:hlinkClr xmlns:ahyp="http://schemas.microsoft.com/office/drawing/2018/hyperlinkcolor" val="tx"/>
                    </a:ext>
                  </a:extLst>
                </a:hlinkClick>
              </a:rPr>
              <a:t>/</a:t>
            </a:r>
            <a:endParaRPr lang="en-US" altLang="en-US" dirty="0">
              <a:solidFill>
                <a:srgbClr val="06B2A9"/>
              </a:solidFill>
              <a:latin typeface="Raleway" charset="0"/>
              <a:ea typeface="Raleway" charset="0"/>
              <a:cs typeface="Raleway" charset="0"/>
            </a:endParaRPr>
          </a:p>
        </p:txBody>
      </p:sp>
      <p:sp>
        <p:nvSpPr>
          <p:cNvPr id="6" name="Title 1"/>
          <p:cNvSpPr txBox="1">
            <a:spLocks/>
          </p:cNvSpPr>
          <p:nvPr/>
        </p:nvSpPr>
        <p:spPr>
          <a:xfrm>
            <a:off x="114299" y="1154264"/>
            <a:ext cx="10515600" cy="105620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WEBSITES</a:t>
            </a:r>
          </a:p>
          <a:p>
            <a:pPr>
              <a:lnSpc>
                <a:spcPct val="110000"/>
              </a:lnSpc>
            </a:pPr>
            <a:endParaRPr lang="en-US" b="1" dirty="0">
              <a:solidFill>
                <a:srgbClr val="06B2A9"/>
              </a:solidFill>
              <a:latin typeface="Arial" charset="0"/>
              <a:ea typeface="Arial" charset="0"/>
              <a:cs typeface="Arial" charset="0"/>
            </a:endParaRPr>
          </a:p>
        </p:txBody>
      </p:sp>
      <p:sp>
        <p:nvSpPr>
          <p:cNvPr id="5" name="Rectangle 4">
            <a:extLst>
              <a:ext uri="{FF2B5EF4-FFF2-40B4-BE49-F238E27FC236}">
                <a16:creationId xmlns:a16="http://schemas.microsoft.com/office/drawing/2014/main" id="{976DBD1D-56D8-4331-AA68-F2B7B23A9A3E}"/>
              </a:ext>
            </a:extLst>
          </p:cNvPr>
          <p:cNvSpPr/>
          <p:nvPr/>
        </p:nvSpPr>
        <p:spPr>
          <a:xfrm>
            <a:off x="3975327" y="4480560"/>
            <a:ext cx="7780242" cy="2031325"/>
          </a:xfrm>
          <a:prstGeom prst="rect">
            <a:avLst/>
          </a:prstGeom>
        </p:spPr>
        <p:txBody>
          <a:bodyPr wrap="square">
            <a:spAutoFit/>
          </a:bodyPr>
          <a:lstStyle/>
          <a:p>
            <a:pPr>
              <a:lnSpc>
                <a:spcPct val="90000"/>
              </a:lnSpc>
            </a:pPr>
            <a:r>
              <a:rPr lang="en-US" altLang="en-US" sz="2000" dirty="0">
                <a:solidFill>
                  <a:schemeClr val="bg1"/>
                </a:solidFill>
                <a:latin typeface="Raleway" charset="0"/>
                <a:ea typeface="Raleway" charset="0"/>
                <a:cs typeface="Raleway" charset="0"/>
              </a:rPr>
              <a:t>•RSC Journals:</a:t>
            </a:r>
            <a:r>
              <a:rPr lang="en-US" altLang="en-US" sz="2000" dirty="0">
                <a:solidFill>
                  <a:srgbClr val="06B2A9"/>
                </a:solidFill>
                <a:latin typeface="Raleway" charset="0"/>
                <a:ea typeface="Raleway" charset="0"/>
                <a:cs typeface="Raleway" charset="0"/>
              </a:rPr>
              <a:t> </a:t>
            </a:r>
            <a:r>
              <a:rPr lang="en-US" altLang="en-US" sz="2000" dirty="0">
                <a:solidFill>
                  <a:srgbClr val="06B2A9"/>
                </a:solidFill>
                <a:latin typeface="Raleway" charset="0"/>
                <a:ea typeface="Raleway" charset="0"/>
                <a:cs typeface="Raleway" charset="0"/>
                <a:hlinkClick r:id="rId11">
                  <a:extLst>
                    <a:ext uri="{A12FA001-AC4F-418D-AE19-62706E023703}">
                      <ahyp:hlinkClr xmlns:ahyp="http://schemas.microsoft.com/office/drawing/2018/hyperlinkcolor" val="tx"/>
                    </a:ext>
                  </a:extLst>
                </a:hlinkClick>
              </a:rPr>
              <a:t>http://pubs.rsc.org/en/Journals?key=Title&amp;value=Current</a:t>
            </a:r>
            <a:endParaRPr lang="en-US" altLang="en-US" sz="2000" dirty="0">
              <a:solidFill>
                <a:srgbClr val="06B2A9"/>
              </a:solidFill>
              <a:latin typeface="Raleway" charset="0"/>
              <a:ea typeface="Raleway" charset="0"/>
              <a:cs typeface="Raleway" charset="0"/>
            </a:endParaRPr>
          </a:p>
          <a:p>
            <a:pPr>
              <a:lnSpc>
                <a:spcPct val="90000"/>
              </a:lnSpc>
            </a:pPr>
            <a:r>
              <a:rPr lang="en-US" altLang="en-US" sz="2000" dirty="0">
                <a:solidFill>
                  <a:schemeClr val="bg1"/>
                </a:solidFill>
                <a:latin typeface="Raleway" charset="0"/>
                <a:ea typeface="Raleway" charset="0"/>
                <a:cs typeface="Raleway" charset="0"/>
              </a:rPr>
              <a:t>•Biochemical Society: </a:t>
            </a:r>
            <a:r>
              <a:rPr lang="en-US" altLang="en-US" sz="2000" dirty="0">
                <a:solidFill>
                  <a:srgbClr val="06B2A9"/>
                </a:solidFill>
                <a:latin typeface="Raleway" charset="0"/>
                <a:ea typeface="Raleway" charset="0"/>
                <a:cs typeface="Raleway" charset="0"/>
                <a:hlinkClick r:id="rId12">
                  <a:extLst>
                    <a:ext uri="{A12FA001-AC4F-418D-AE19-62706E023703}">
                      <ahyp:hlinkClr xmlns:ahyp="http://schemas.microsoft.com/office/drawing/2018/hyperlinkcolor" val="tx"/>
                    </a:ext>
                  </a:extLst>
                </a:hlinkClick>
              </a:rPr>
              <a:t>www.biochemistry.org/</a:t>
            </a:r>
            <a:endParaRPr lang="en-US" altLang="en-US" sz="2000" dirty="0">
              <a:solidFill>
                <a:srgbClr val="06B2A9"/>
              </a:solidFill>
              <a:latin typeface="Raleway" charset="0"/>
              <a:ea typeface="Raleway" charset="0"/>
              <a:cs typeface="Raleway" charset="0"/>
            </a:endParaRPr>
          </a:p>
          <a:p>
            <a:pPr>
              <a:lnSpc>
                <a:spcPct val="90000"/>
              </a:lnSpc>
            </a:pPr>
            <a:r>
              <a:rPr lang="en-US" altLang="en-US" sz="2000" dirty="0">
                <a:solidFill>
                  <a:prstClr val="white"/>
                </a:solidFill>
                <a:latin typeface="Raleway" charset="0"/>
                <a:ea typeface="Raleway" charset="0"/>
                <a:cs typeface="Raleway" charset="0"/>
              </a:rPr>
              <a:t>•</a:t>
            </a:r>
            <a:r>
              <a:rPr lang="en-US" altLang="en-US" sz="2000" dirty="0">
                <a:solidFill>
                  <a:schemeClr val="bg1"/>
                </a:solidFill>
                <a:latin typeface="Raleway" charset="0"/>
                <a:ea typeface="Raleway" charset="0"/>
                <a:cs typeface="Raleway" charset="0"/>
              </a:rPr>
              <a:t>Crash course videos</a:t>
            </a:r>
          </a:p>
          <a:p>
            <a:pPr>
              <a:lnSpc>
                <a:spcPct val="90000"/>
              </a:lnSpc>
            </a:pPr>
            <a:r>
              <a:rPr lang="en-US" altLang="en-US" sz="2000" dirty="0">
                <a:solidFill>
                  <a:srgbClr val="06B2A9"/>
                </a:solidFill>
                <a:latin typeface="Raleway" charset="0"/>
                <a:ea typeface="Raleway" charset="0"/>
                <a:cs typeface="Raleway" charset="0"/>
                <a:hlinkClick r:id="rId13">
                  <a:extLst>
                    <a:ext uri="{A12FA001-AC4F-418D-AE19-62706E023703}">
                      <ahyp:hlinkClr xmlns:ahyp="http://schemas.microsoft.com/office/drawing/2018/hyperlinkcolor" val="tx"/>
                    </a:ext>
                  </a:extLst>
                </a:hlinkClick>
              </a:rPr>
              <a:t>https://www.youtube.com/playlist?list=PL8dPuuaLjXtPHzzYuWy6fYEaX9mQQ8oGr</a:t>
            </a:r>
            <a:endParaRPr lang="en-US" altLang="en-US" sz="2000" dirty="0">
              <a:solidFill>
                <a:srgbClr val="06B2A9"/>
              </a:solidFill>
              <a:latin typeface="Raleway" charset="0"/>
              <a:ea typeface="Raleway" charset="0"/>
              <a:cs typeface="Raleway" charset="0"/>
            </a:endParaRPr>
          </a:p>
          <a:p>
            <a:pPr>
              <a:lnSpc>
                <a:spcPct val="90000"/>
              </a:lnSpc>
            </a:pPr>
            <a:r>
              <a:rPr lang="en-US" altLang="en-US" sz="2000" dirty="0">
                <a:solidFill>
                  <a:schemeClr val="bg1"/>
                </a:solidFill>
                <a:latin typeface="Raleway" charset="0"/>
                <a:ea typeface="Raleway" charset="0"/>
                <a:cs typeface="Raleway" charset="0"/>
              </a:rPr>
              <a:t>•SciShow on YouTube: </a:t>
            </a:r>
            <a:r>
              <a:rPr lang="en-US" altLang="en-US" sz="2000" dirty="0">
                <a:solidFill>
                  <a:srgbClr val="06B2A9"/>
                </a:solidFill>
                <a:latin typeface="Raleway" charset="0"/>
                <a:ea typeface="Raleway" charset="0"/>
                <a:cs typeface="Raleway" charset="0"/>
                <a:hlinkClick r:id="rId14">
                  <a:extLst>
                    <a:ext uri="{A12FA001-AC4F-418D-AE19-62706E023703}">
                      <ahyp:hlinkClr xmlns:ahyp="http://schemas.microsoft.com/office/drawing/2018/hyperlinkcolor" val="tx"/>
                    </a:ext>
                  </a:extLst>
                </a:hlinkClick>
              </a:rPr>
              <a:t>https://www.youtube.com/user/scishow</a:t>
            </a:r>
            <a:endParaRPr lang="en-US" altLang="en-US" sz="2000" dirty="0">
              <a:solidFill>
                <a:srgbClr val="06B2A9"/>
              </a:solidFill>
              <a:latin typeface="Raleway" charset="0"/>
              <a:ea typeface="Raleway" charset="0"/>
              <a:cs typeface="Raleway" charset="0"/>
            </a:endParaRPr>
          </a:p>
        </p:txBody>
      </p:sp>
      <p:pic>
        <p:nvPicPr>
          <p:cNvPr id="3" name="Picture 2">
            <a:extLst>
              <a:ext uri="{FF2B5EF4-FFF2-40B4-BE49-F238E27FC236}">
                <a16:creationId xmlns:a16="http://schemas.microsoft.com/office/drawing/2014/main" id="{BB431531-7832-4EE8-8C80-D1E515CDC773}"/>
              </a:ext>
            </a:extLst>
          </p:cNvPr>
          <p:cNvPicPr>
            <a:picLocks noChangeAspect="1"/>
          </p:cNvPicPr>
          <p:nvPr/>
        </p:nvPicPr>
        <p:blipFill>
          <a:blip r:embed="rId15"/>
          <a:stretch>
            <a:fillRect/>
          </a:stretch>
        </p:blipFill>
        <p:spPr>
          <a:xfrm>
            <a:off x="7179247" y="1831837"/>
            <a:ext cx="4784154" cy="2277789"/>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7034DF4C-365E-4D47-A607-4601716F6C74}"/>
              </a:ext>
            </a:extLst>
          </p:cNvPr>
          <p:cNvPicPr>
            <a:picLocks noChangeAspect="1"/>
          </p:cNvPicPr>
          <p:nvPr/>
        </p:nvPicPr>
        <p:blipFill>
          <a:blip r:embed="rId16"/>
          <a:stretch>
            <a:fillRect/>
          </a:stretch>
        </p:blipFill>
        <p:spPr>
          <a:xfrm>
            <a:off x="504825" y="4630380"/>
            <a:ext cx="3290676" cy="1727605"/>
          </a:xfrm>
          <a:prstGeom prst="rect">
            <a:avLst/>
          </a:prstGeom>
        </p:spPr>
      </p:pic>
    </p:spTree>
    <p:extLst>
      <p:ext uri="{BB962C8B-B14F-4D97-AF65-F5344CB8AC3E}">
        <p14:creationId xmlns:p14="http://schemas.microsoft.com/office/powerpoint/2010/main" val="233272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28" y="-1945859"/>
            <a:ext cx="12077701" cy="6929039"/>
          </a:xfrm>
          <a:prstGeom prst="rect">
            <a:avLst/>
          </a:prstGeom>
        </p:spPr>
      </p:pic>
      <p:sp>
        <p:nvSpPr>
          <p:cNvPr id="9" name="TextBox 8"/>
          <p:cNvSpPr txBox="1"/>
          <p:nvPr/>
        </p:nvSpPr>
        <p:spPr>
          <a:xfrm>
            <a:off x="491088" y="1578603"/>
            <a:ext cx="7384588" cy="2585323"/>
          </a:xfrm>
          <a:prstGeom prst="rect">
            <a:avLst/>
          </a:prstGeom>
          <a:noFill/>
        </p:spPr>
        <p:txBody>
          <a:bodyPr wrap="square" rtlCol="0">
            <a:spAutoFit/>
          </a:bodyPr>
          <a:lstStyle/>
          <a:p>
            <a:pPr>
              <a:lnSpc>
                <a:spcPct val="90000"/>
              </a:lnSpc>
            </a:pPr>
            <a:r>
              <a:rPr lang="en-US" altLang="en-US" dirty="0">
                <a:solidFill>
                  <a:schemeClr val="bg1"/>
                </a:solidFill>
                <a:latin typeface="Raleway" charset="0"/>
                <a:ea typeface="Raleway" charset="0"/>
                <a:cs typeface="Raleway" charset="0"/>
              </a:rPr>
              <a:t>•Grow your own crystal e.g. salt </a:t>
            </a:r>
            <a:r>
              <a:rPr lang="en-US" altLang="en-US" dirty="0">
                <a:solidFill>
                  <a:srgbClr val="06B2A9"/>
                </a:solidFill>
                <a:latin typeface="Raleway" charset="0"/>
                <a:ea typeface="Raleway" charset="0"/>
                <a:cs typeface="Raleway" charset="0"/>
                <a:hlinkClick r:id="rId4">
                  <a:extLst>
                    <a:ext uri="{A12FA001-AC4F-418D-AE19-62706E023703}">
                      <ahyp:hlinkClr xmlns:ahyp="http://schemas.microsoft.com/office/drawing/2018/hyperlinkcolor" val="tx"/>
                    </a:ext>
                  </a:extLst>
                </a:hlinkClick>
              </a:rPr>
              <a:t>http://www.sciencekids.co.nz/projects/saltcrystals.html</a:t>
            </a:r>
            <a:endParaRPr lang="en-US" altLang="en-US" dirty="0">
              <a:solidFill>
                <a:srgbClr val="06B2A9"/>
              </a:solidFill>
              <a:latin typeface="Raleway" charset="0"/>
              <a:ea typeface="Raleway" charset="0"/>
              <a:cs typeface="Raleway" charset="0"/>
            </a:endParaRPr>
          </a:p>
          <a:p>
            <a:pPr>
              <a:lnSpc>
                <a:spcPct val="90000"/>
              </a:lnSpc>
            </a:pPr>
            <a:r>
              <a:rPr lang="en-US" altLang="en-US" dirty="0">
                <a:solidFill>
                  <a:prstClr val="white"/>
                </a:solidFill>
                <a:latin typeface="Raleway" charset="0"/>
                <a:ea typeface="Raleway" charset="0"/>
                <a:cs typeface="Raleway" charset="0"/>
              </a:rPr>
              <a:t>•Science Buddies: </a:t>
            </a:r>
            <a:r>
              <a:rPr lang="en-US" altLang="en-US" dirty="0">
                <a:solidFill>
                  <a:srgbClr val="06B2A9"/>
                </a:solidFill>
                <a:latin typeface="Raleway" charset="0"/>
                <a:ea typeface="Raleway" charset="0"/>
                <a:cs typeface="Raleway" charset="0"/>
                <a:hlinkClick r:id="rId5">
                  <a:extLst>
                    <a:ext uri="{A12FA001-AC4F-418D-AE19-62706E023703}">
                      <ahyp:hlinkClr xmlns:ahyp="http://schemas.microsoft.com/office/drawing/2018/hyperlinkcolor" val="tx"/>
                    </a:ext>
                  </a:extLst>
                </a:hlinkClick>
              </a:rPr>
              <a:t>https://www.sciencebuddies.org/science-fair-projects/science-projects/chemistry/high-school</a:t>
            </a:r>
            <a:r>
              <a:rPr lang="en-US" altLang="en-US" dirty="0">
                <a:solidFill>
                  <a:srgbClr val="06B2A9"/>
                </a:solidFill>
                <a:latin typeface="Raleway" charset="0"/>
                <a:ea typeface="Raleway" charset="0"/>
                <a:cs typeface="Raleway" charset="0"/>
              </a:rPr>
              <a:t> </a:t>
            </a:r>
          </a:p>
          <a:p>
            <a:pPr>
              <a:lnSpc>
                <a:spcPct val="90000"/>
              </a:lnSpc>
            </a:pPr>
            <a:r>
              <a:rPr lang="en-US" altLang="en-US" dirty="0">
                <a:solidFill>
                  <a:prstClr val="white"/>
                </a:solidFill>
                <a:latin typeface="Raleway" charset="0"/>
                <a:ea typeface="Raleway" charset="0"/>
                <a:cs typeface="Raleway" charset="0"/>
              </a:rPr>
              <a:t>•Make a 'silver' egg </a:t>
            </a:r>
            <a:r>
              <a:rPr lang="en-US" altLang="en-US" dirty="0">
                <a:solidFill>
                  <a:srgbClr val="06B2A9"/>
                </a:solidFill>
                <a:latin typeface="Raleway" charset="0"/>
                <a:ea typeface="Raleway" charset="0"/>
                <a:cs typeface="Raleway" charset="0"/>
                <a:hlinkClick r:id="rId6">
                  <a:extLst>
                    <a:ext uri="{A12FA001-AC4F-418D-AE19-62706E023703}">
                      <ahyp:hlinkClr xmlns:ahyp="http://schemas.microsoft.com/office/drawing/2018/hyperlinkcolor" val="tx"/>
                    </a:ext>
                  </a:extLst>
                </a:hlinkClick>
              </a:rPr>
              <a:t>http://www.housingaforest.com/silver-egg-experiment/</a:t>
            </a:r>
            <a:endParaRPr lang="en-US" altLang="en-US" dirty="0">
              <a:solidFill>
                <a:srgbClr val="06B2A9"/>
              </a:solidFill>
              <a:latin typeface="Raleway" charset="0"/>
              <a:ea typeface="Raleway" charset="0"/>
              <a:cs typeface="Raleway" charset="0"/>
            </a:endParaRPr>
          </a:p>
          <a:p>
            <a:pPr>
              <a:lnSpc>
                <a:spcPct val="90000"/>
              </a:lnSpc>
            </a:pPr>
            <a:r>
              <a:rPr lang="en-US" altLang="en-US" dirty="0">
                <a:solidFill>
                  <a:prstClr val="white"/>
                </a:solidFill>
                <a:latin typeface="Raleway" charset="0"/>
                <a:ea typeface="Raleway" charset="0"/>
                <a:cs typeface="Raleway" charset="0"/>
              </a:rPr>
              <a:t>• </a:t>
            </a:r>
            <a:r>
              <a:rPr lang="en-US" altLang="en-US" dirty="0">
                <a:solidFill>
                  <a:schemeClr val="bg1"/>
                </a:solidFill>
                <a:latin typeface="Raleway" charset="0"/>
                <a:ea typeface="Raleway" charset="0"/>
                <a:cs typeface="Raleway" charset="0"/>
              </a:rPr>
              <a:t>Fizzics Education – Kitchen Chemistry Experiments: </a:t>
            </a:r>
            <a:r>
              <a:rPr lang="en-US" altLang="en-US" dirty="0">
                <a:solidFill>
                  <a:srgbClr val="06B2A9"/>
                </a:solidFill>
                <a:latin typeface="Raleway" charset="0"/>
                <a:ea typeface="Raleway" charset="0"/>
                <a:cs typeface="Raleway" charset="0"/>
                <a:hlinkClick r:id="rId7">
                  <a:extLst>
                    <a:ext uri="{A12FA001-AC4F-418D-AE19-62706E023703}">
                      <ahyp:hlinkClr xmlns:ahyp="http://schemas.microsoft.com/office/drawing/2018/hyperlinkcolor" val="tx"/>
                    </a:ext>
                  </a:extLst>
                </a:hlinkClick>
              </a:rPr>
              <a:t>https://www.fizzicseducation.com.au/category/150-science-experiments/kitchen-chemistry-experiments/</a:t>
            </a:r>
            <a:r>
              <a:rPr lang="en-US" altLang="en-US" dirty="0">
                <a:solidFill>
                  <a:srgbClr val="06B2A9"/>
                </a:solidFill>
                <a:latin typeface="Raleway" charset="0"/>
                <a:ea typeface="Raleway" charset="0"/>
                <a:cs typeface="Raleway" charset="0"/>
              </a:rPr>
              <a:t> </a:t>
            </a:r>
          </a:p>
          <a:p>
            <a:pPr>
              <a:lnSpc>
                <a:spcPct val="90000"/>
              </a:lnSpc>
            </a:pPr>
            <a:endParaRPr lang="en-US" altLang="en-US" dirty="0">
              <a:solidFill>
                <a:srgbClr val="06B2A9"/>
              </a:solidFill>
              <a:latin typeface="Raleway" charset="0"/>
              <a:ea typeface="Raleway" charset="0"/>
              <a:cs typeface="Raleway" charset="0"/>
            </a:endParaRPr>
          </a:p>
        </p:txBody>
      </p:sp>
      <p:sp>
        <p:nvSpPr>
          <p:cNvPr id="6" name="Title 1"/>
          <p:cNvSpPr txBox="1">
            <a:spLocks/>
          </p:cNvSpPr>
          <p:nvPr/>
        </p:nvSpPr>
        <p:spPr>
          <a:xfrm>
            <a:off x="114299" y="1154264"/>
            <a:ext cx="10515600" cy="105620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EXPERIMENT</a:t>
            </a:r>
          </a:p>
          <a:p>
            <a:pPr>
              <a:lnSpc>
                <a:spcPct val="110000"/>
              </a:lnSpc>
            </a:pPr>
            <a:endParaRPr lang="en-US" b="1" dirty="0">
              <a:solidFill>
                <a:srgbClr val="06B2A9"/>
              </a:solidFill>
              <a:latin typeface="Arial" charset="0"/>
              <a:ea typeface="Arial" charset="0"/>
              <a:cs typeface="Arial" charset="0"/>
            </a:endParaRPr>
          </a:p>
        </p:txBody>
      </p:sp>
      <p:sp>
        <p:nvSpPr>
          <p:cNvPr id="5" name="Rectangle 4">
            <a:extLst>
              <a:ext uri="{FF2B5EF4-FFF2-40B4-BE49-F238E27FC236}">
                <a16:creationId xmlns:a16="http://schemas.microsoft.com/office/drawing/2014/main" id="{976DBD1D-56D8-4331-AA68-F2B7B23A9A3E}"/>
              </a:ext>
            </a:extLst>
          </p:cNvPr>
          <p:cNvSpPr/>
          <p:nvPr/>
        </p:nvSpPr>
        <p:spPr>
          <a:xfrm>
            <a:off x="4920343" y="4239507"/>
            <a:ext cx="7102929" cy="2336024"/>
          </a:xfrm>
          <a:prstGeom prst="rect">
            <a:avLst/>
          </a:prstGeom>
        </p:spPr>
        <p:txBody>
          <a:bodyPr wrap="square">
            <a:spAutoFit/>
          </a:bodyPr>
          <a:lstStyle/>
          <a:p>
            <a:pPr>
              <a:lnSpc>
                <a:spcPct val="90000"/>
              </a:lnSpc>
            </a:pPr>
            <a:r>
              <a:rPr lang="en-US" altLang="en-US" dirty="0">
                <a:solidFill>
                  <a:schemeClr val="bg1"/>
                </a:solidFill>
                <a:latin typeface="Raleway" charset="0"/>
                <a:ea typeface="Raleway" charset="0"/>
                <a:cs typeface="Raleway" charset="0"/>
              </a:rPr>
              <a:t>•STEM Learning - Classic Chemistry Experiments: </a:t>
            </a:r>
            <a:r>
              <a:rPr lang="en-US" altLang="en-US" dirty="0">
                <a:solidFill>
                  <a:srgbClr val="06B2A9"/>
                </a:solidFill>
                <a:latin typeface="Raleway" charset="0"/>
                <a:ea typeface="Raleway" charset="0"/>
                <a:cs typeface="Raleway" charset="0"/>
                <a:hlinkClick r:id="rId8">
                  <a:extLst>
                    <a:ext uri="{A12FA001-AC4F-418D-AE19-62706E023703}">
                      <ahyp:hlinkClr xmlns:ahyp="http://schemas.microsoft.com/office/drawing/2018/hyperlinkcolor" val="tx"/>
                    </a:ext>
                  </a:extLst>
                </a:hlinkClick>
              </a:rPr>
              <a:t>https://www.stem.org.uk/resources/collection/4035/classic-chemistry-experiments</a:t>
            </a:r>
            <a:endParaRPr lang="en-US" altLang="en-US" dirty="0">
              <a:solidFill>
                <a:srgbClr val="06B2A9"/>
              </a:solidFill>
              <a:latin typeface="Raleway" charset="0"/>
              <a:ea typeface="Raleway" charset="0"/>
              <a:cs typeface="Raleway" charset="0"/>
            </a:endParaRPr>
          </a:p>
          <a:p>
            <a:pPr>
              <a:lnSpc>
                <a:spcPct val="90000"/>
              </a:lnSpc>
            </a:pPr>
            <a:r>
              <a:rPr lang="en-US" altLang="en-US" dirty="0">
                <a:solidFill>
                  <a:schemeClr val="bg1"/>
                </a:solidFill>
                <a:latin typeface="Raleway" charset="0"/>
                <a:ea typeface="Raleway" charset="0"/>
                <a:cs typeface="Raleway" charset="0"/>
              </a:rPr>
              <a:t>•RSC Practical Resources: </a:t>
            </a:r>
            <a:r>
              <a:rPr lang="en-US" altLang="en-US" dirty="0">
                <a:solidFill>
                  <a:srgbClr val="06B2A9"/>
                </a:solidFill>
                <a:latin typeface="Raleway" charset="0"/>
                <a:ea typeface="Raleway" charset="0"/>
                <a:cs typeface="Raleway" charset="0"/>
                <a:hlinkClick r:id="rId9">
                  <a:extLst>
                    <a:ext uri="{A12FA001-AC4F-418D-AE19-62706E023703}">
                      <ahyp:hlinkClr xmlns:ahyp="http://schemas.microsoft.com/office/drawing/2018/hyperlinkcolor" val="tx"/>
                    </a:ext>
                  </a:extLst>
                </a:hlinkClick>
              </a:rPr>
              <a:t>https://edu.rsc.org/resources/practical</a:t>
            </a:r>
            <a:r>
              <a:rPr lang="en-US" altLang="en-US" dirty="0">
                <a:solidFill>
                  <a:srgbClr val="06B2A9"/>
                </a:solidFill>
                <a:latin typeface="Raleway" charset="0"/>
                <a:ea typeface="Raleway" charset="0"/>
                <a:cs typeface="Raleway" charset="0"/>
              </a:rPr>
              <a:t> </a:t>
            </a:r>
          </a:p>
          <a:p>
            <a:pPr>
              <a:lnSpc>
                <a:spcPct val="90000"/>
              </a:lnSpc>
            </a:pPr>
            <a:r>
              <a:rPr lang="en-US" altLang="en-US" dirty="0">
                <a:solidFill>
                  <a:schemeClr val="bg1"/>
                </a:solidFill>
                <a:latin typeface="Raleway" charset="0"/>
                <a:ea typeface="Raleway" charset="0"/>
                <a:cs typeface="Raleway" charset="0"/>
              </a:rPr>
              <a:t>•Creative Chemistry: </a:t>
            </a:r>
            <a:r>
              <a:rPr lang="en-US" altLang="en-US" dirty="0">
                <a:solidFill>
                  <a:srgbClr val="06B2A9"/>
                </a:solidFill>
                <a:latin typeface="Raleway" charset="0"/>
                <a:ea typeface="Raleway" charset="0"/>
                <a:cs typeface="Raleway" charset="0"/>
                <a:hlinkClick r:id="rId10">
                  <a:extLst>
                    <a:ext uri="{A12FA001-AC4F-418D-AE19-62706E023703}">
                      <ahyp:hlinkClr xmlns:ahyp="http://schemas.microsoft.com/office/drawing/2018/hyperlinkcolor" val="tx"/>
                    </a:ext>
                  </a:extLst>
                </a:hlinkClick>
              </a:rPr>
              <a:t>https://www.creative-chemistry.org.uk/</a:t>
            </a:r>
            <a:r>
              <a:rPr lang="en-US" altLang="en-US" dirty="0">
                <a:solidFill>
                  <a:srgbClr val="06B2A9"/>
                </a:solidFill>
                <a:latin typeface="Raleway" charset="0"/>
                <a:ea typeface="Raleway" charset="0"/>
                <a:cs typeface="Raleway" charset="0"/>
              </a:rPr>
              <a:t> </a:t>
            </a:r>
          </a:p>
          <a:p>
            <a:pPr>
              <a:lnSpc>
                <a:spcPct val="90000"/>
              </a:lnSpc>
            </a:pPr>
            <a:r>
              <a:rPr lang="en-US" altLang="en-US" dirty="0">
                <a:solidFill>
                  <a:schemeClr val="bg1"/>
                </a:solidFill>
                <a:latin typeface="Raleway" charset="0"/>
                <a:ea typeface="Raleway" charset="0"/>
                <a:cs typeface="Raleway" charset="0"/>
              </a:rPr>
              <a:t>•Create a Twitter account, follow 10 relevant Chemistry </a:t>
            </a:r>
            <a:r>
              <a:rPr lang="en-US" altLang="en-US" dirty="0" err="1">
                <a:solidFill>
                  <a:schemeClr val="bg1"/>
                </a:solidFill>
                <a:latin typeface="Raleway" charset="0"/>
                <a:ea typeface="Raleway" charset="0"/>
                <a:cs typeface="Raleway" charset="0"/>
              </a:rPr>
              <a:t>organisations</a:t>
            </a:r>
            <a:r>
              <a:rPr lang="en-US" altLang="en-US" dirty="0">
                <a:solidFill>
                  <a:schemeClr val="bg1"/>
                </a:solidFill>
                <a:latin typeface="Raleway" charset="0"/>
                <a:ea typeface="Raleway" charset="0"/>
                <a:cs typeface="Raleway" charset="0"/>
              </a:rPr>
              <a:t> </a:t>
            </a:r>
            <a:r>
              <a:rPr lang="en-US" altLang="en-US" dirty="0" err="1">
                <a:solidFill>
                  <a:schemeClr val="bg1"/>
                </a:solidFill>
                <a:latin typeface="Raleway" charset="0"/>
                <a:ea typeface="Raleway" charset="0"/>
                <a:cs typeface="Raleway" charset="0"/>
              </a:rPr>
              <a:t>e.g</a:t>
            </a:r>
            <a:r>
              <a:rPr lang="en-US" altLang="en-US" dirty="0">
                <a:solidFill>
                  <a:schemeClr val="bg1"/>
                </a:solidFill>
                <a:latin typeface="Raleway" charset="0"/>
                <a:ea typeface="Raleway" charset="0"/>
                <a:cs typeface="Raleway" charset="0"/>
              </a:rPr>
              <a:t> Royal Society of Chemistry, New scientist, BBC</a:t>
            </a:r>
          </a:p>
          <a:p>
            <a:pPr>
              <a:lnSpc>
                <a:spcPct val="90000"/>
              </a:lnSpc>
            </a:pPr>
            <a:r>
              <a:rPr lang="en-US" altLang="en-US" dirty="0">
                <a:solidFill>
                  <a:schemeClr val="bg1"/>
                </a:solidFill>
                <a:latin typeface="Raleway" charset="0"/>
                <a:ea typeface="Raleway" charset="0"/>
                <a:cs typeface="Raleway" charset="0"/>
              </a:rPr>
              <a:t>Science news </a:t>
            </a:r>
            <a:r>
              <a:rPr lang="en-US" altLang="en-US" dirty="0" err="1">
                <a:solidFill>
                  <a:schemeClr val="bg1"/>
                </a:solidFill>
                <a:latin typeface="Raleway" charset="0"/>
                <a:ea typeface="Raleway" charset="0"/>
                <a:cs typeface="Raleway" charset="0"/>
              </a:rPr>
              <a:t>etc</a:t>
            </a:r>
            <a:r>
              <a:rPr lang="en-US" altLang="en-US" dirty="0">
                <a:solidFill>
                  <a:schemeClr val="bg1"/>
                </a:solidFill>
                <a:latin typeface="Raleway" charset="0"/>
                <a:ea typeface="Raleway" charset="0"/>
                <a:cs typeface="Raleway" charset="0"/>
              </a:rPr>
              <a:t> </a:t>
            </a:r>
          </a:p>
          <a:p>
            <a:pPr>
              <a:lnSpc>
                <a:spcPct val="90000"/>
              </a:lnSpc>
            </a:pPr>
            <a:endParaRPr lang="en-US" altLang="en-US" dirty="0">
              <a:solidFill>
                <a:srgbClr val="06B2A9"/>
              </a:solidFill>
              <a:latin typeface="Raleway" charset="0"/>
              <a:ea typeface="Raleway" charset="0"/>
              <a:cs typeface="Raleway" charset="0"/>
            </a:endParaRPr>
          </a:p>
        </p:txBody>
      </p:sp>
      <p:pic>
        <p:nvPicPr>
          <p:cNvPr id="4" name="Picture 3" descr="A picture containing indoor, table, counter, kitchen&#10;&#10;Description automatically generated">
            <a:extLst>
              <a:ext uri="{FF2B5EF4-FFF2-40B4-BE49-F238E27FC236}">
                <a16:creationId xmlns:a16="http://schemas.microsoft.com/office/drawing/2014/main" id="{44E7DEED-9386-4253-819B-DBC220D2D6A3}"/>
              </a:ext>
            </a:extLst>
          </p:cNvPr>
          <p:cNvPicPr>
            <a:picLocks noChangeAspect="1"/>
          </p:cNvPicPr>
          <p:nvPr/>
        </p:nvPicPr>
        <p:blipFill>
          <a:blip r:embed="rId11"/>
          <a:stretch>
            <a:fillRect/>
          </a:stretch>
        </p:blipFill>
        <p:spPr>
          <a:xfrm>
            <a:off x="778673" y="4239507"/>
            <a:ext cx="3829724" cy="1948969"/>
          </a:xfrm>
          <a:prstGeom prst="rect">
            <a:avLst/>
          </a:prstGeom>
        </p:spPr>
      </p:pic>
      <p:pic>
        <p:nvPicPr>
          <p:cNvPr id="11" name="Picture 10" descr="A person looking at each other&#10;&#10;Description automatically generated">
            <a:extLst>
              <a:ext uri="{FF2B5EF4-FFF2-40B4-BE49-F238E27FC236}">
                <a16:creationId xmlns:a16="http://schemas.microsoft.com/office/drawing/2014/main" id="{EF09335B-1A4D-417D-81EA-4C7C18885BBE}"/>
              </a:ext>
            </a:extLst>
          </p:cNvPr>
          <p:cNvPicPr>
            <a:picLocks noChangeAspect="1"/>
          </p:cNvPicPr>
          <p:nvPr/>
        </p:nvPicPr>
        <p:blipFill>
          <a:blip r:embed="rId12"/>
          <a:stretch>
            <a:fillRect/>
          </a:stretch>
        </p:blipFill>
        <p:spPr>
          <a:xfrm>
            <a:off x="8044405" y="1678589"/>
            <a:ext cx="3197807" cy="2058674"/>
          </a:xfrm>
          <a:prstGeom prst="rect">
            <a:avLst/>
          </a:prstGeom>
        </p:spPr>
      </p:pic>
    </p:spTree>
    <p:extLst>
      <p:ext uri="{BB962C8B-B14F-4D97-AF65-F5344CB8AC3E}">
        <p14:creationId xmlns:p14="http://schemas.microsoft.com/office/powerpoint/2010/main" val="1485902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63" y="-526879"/>
            <a:ext cx="12429518" cy="7130878"/>
          </a:xfrm>
          <a:prstGeom prst="rect">
            <a:avLst/>
          </a:prstGeom>
        </p:spPr>
      </p:pic>
      <p:sp>
        <p:nvSpPr>
          <p:cNvPr id="9" name="TextBox 8"/>
          <p:cNvSpPr txBox="1"/>
          <p:nvPr/>
        </p:nvSpPr>
        <p:spPr>
          <a:xfrm>
            <a:off x="114297" y="1640910"/>
            <a:ext cx="11554535" cy="2123658"/>
          </a:xfrm>
          <a:prstGeom prst="rect">
            <a:avLst/>
          </a:prstGeom>
          <a:noFill/>
        </p:spPr>
        <p:txBody>
          <a:bodyPr wrap="square" rtlCol="0">
            <a:spAutoFit/>
          </a:bodyPr>
          <a:lstStyle/>
          <a:p>
            <a:r>
              <a:rPr lang="en-US" sz="2200" dirty="0">
                <a:solidFill>
                  <a:schemeClr val="bg1"/>
                </a:solidFill>
                <a:latin typeface="Raleway" charset="0"/>
                <a:ea typeface="Raleway" charset="0"/>
                <a:cs typeface="Raleway" charset="0"/>
              </a:rPr>
              <a:t>You can also write about a chemistry lecture that you have attended, or about a recent visit to a science museum or exhibition (many museums’ websites offer virtual tours and  plenty of useful information – for example, The Science Museum offers videos and tutorials on various chemistry topics, such as “</a:t>
            </a:r>
            <a:r>
              <a:rPr lang="en-US" sz="2200" dirty="0">
                <a:solidFill>
                  <a:srgbClr val="06B2A9"/>
                </a:solidFill>
                <a:latin typeface="Raleway" charset="0"/>
                <a:ea typeface="Raleway" charset="0"/>
                <a:cs typeface="Raleway" charset="0"/>
                <a:hlinkClick r:id="rId4">
                  <a:extLst>
                    <a:ext uri="{A12FA001-AC4F-418D-AE19-62706E023703}">
                      <ahyp:hlinkClr xmlns:ahyp="http://schemas.microsoft.com/office/drawing/2018/hyperlinkcolor" val="tx"/>
                    </a:ext>
                  </a:extLst>
                </a:hlinkClick>
              </a:rPr>
              <a:t>How did X-ray crystallography transform science and our ability to ‘see’ atoms</a:t>
            </a:r>
            <a:r>
              <a:rPr lang="en-US" sz="2200" dirty="0">
                <a:solidFill>
                  <a:schemeClr val="bg1"/>
                </a:solidFill>
                <a:latin typeface="Raleway" charset="0"/>
                <a:ea typeface="Raleway" charset="0"/>
                <a:cs typeface="Raleway" charset="0"/>
              </a:rPr>
              <a:t>”).  </a:t>
            </a:r>
          </a:p>
          <a:p>
            <a:pPr algn="just"/>
            <a:r>
              <a:rPr lang="en-US" sz="2200" dirty="0">
                <a:solidFill>
                  <a:schemeClr val="bg1"/>
                </a:solidFill>
                <a:latin typeface="Raleway" charset="0"/>
                <a:ea typeface="Raleway" charset="0"/>
                <a:cs typeface="Raleway" charset="0"/>
              </a:rPr>
              <a:t>These are all experiences that you can use and write about in your personal statement.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What else can I talk about?</a:t>
            </a:r>
            <a:endParaRPr lang="en-US" b="1" dirty="0">
              <a:solidFill>
                <a:srgbClr val="06B2A9"/>
              </a:solidFill>
              <a:latin typeface="Arial" charset="0"/>
              <a:ea typeface="Arial" charset="0"/>
              <a:cs typeface="Arial" charset="0"/>
            </a:endParaRPr>
          </a:p>
        </p:txBody>
      </p:sp>
      <p:pic>
        <p:nvPicPr>
          <p:cNvPr id="4" name="Picture 3" descr="A group of people in a room&#10;&#10;Description automatically generated">
            <a:extLst>
              <a:ext uri="{FF2B5EF4-FFF2-40B4-BE49-F238E27FC236}">
                <a16:creationId xmlns:a16="http://schemas.microsoft.com/office/drawing/2014/main" id="{25C47FD6-A4C8-41DE-84AF-F8E1E2C2C08A}"/>
              </a:ext>
            </a:extLst>
          </p:cNvPr>
          <p:cNvPicPr>
            <a:picLocks noChangeAspect="1"/>
          </p:cNvPicPr>
          <p:nvPr/>
        </p:nvPicPr>
        <p:blipFill>
          <a:blip r:embed="rId5"/>
          <a:stretch>
            <a:fillRect/>
          </a:stretch>
        </p:blipFill>
        <p:spPr>
          <a:xfrm>
            <a:off x="2778123" y="4854076"/>
            <a:ext cx="5224906" cy="1478411"/>
          </a:xfrm>
          <a:prstGeom prst="rect">
            <a:avLst/>
          </a:prstGeom>
        </p:spPr>
      </p:pic>
      <p:pic>
        <p:nvPicPr>
          <p:cNvPr id="3" name="Picture 2" descr="A picture containing indoor, table, sitting, glass&#10;&#10;Description automatically generated">
            <a:extLst>
              <a:ext uri="{FF2B5EF4-FFF2-40B4-BE49-F238E27FC236}">
                <a16:creationId xmlns:a16="http://schemas.microsoft.com/office/drawing/2014/main" id="{4965BC69-88BA-44A4-AE90-8B5450C6E6AA}"/>
              </a:ext>
            </a:extLst>
          </p:cNvPr>
          <p:cNvPicPr>
            <a:picLocks noChangeAspect="1"/>
          </p:cNvPicPr>
          <p:nvPr/>
        </p:nvPicPr>
        <p:blipFill>
          <a:blip r:embed="rId6"/>
          <a:stretch>
            <a:fillRect/>
          </a:stretch>
        </p:blipFill>
        <p:spPr>
          <a:xfrm>
            <a:off x="332591" y="3951320"/>
            <a:ext cx="2306491" cy="2465926"/>
          </a:xfrm>
          <a:prstGeom prst="rect">
            <a:avLst/>
          </a:prstGeom>
        </p:spPr>
      </p:pic>
      <p:pic>
        <p:nvPicPr>
          <p:cNvPr id="11" name="Picture 10" descr="A group of people standing in front of a computer&#10;&#10;Description automatically generated">
            <a:extLst>
              <a:ext uri="{FF2B5EF4-FFF2-40B4-BE49-F238E27FC236}">
                <a16:creationId xmlns:a16="http://schemas.microsoft.com/office/drawing/2014/main" id="{6BFE8209-5023-40BB-9627-3B11ABEF57C9}"/>
              </a:ext>
            </a:extLst>
          </p:cNvPr>
          <p:cNvPicPr>
            <a:picLocks noChangeAspect="1"/>
          </p:cNvPicPr>
          <p:nvPr/>
        </p:nvPicPr>
        <p:blipFill>
          <a:blip r:embed="rId7"/>
          <a:stretch>
            <a:fillRect/>
          </a:stretch>
        </p:blipFill>
        <p:spPr>
          <a:xfrm>
            <a:off x="8139469" y="4181753"/>
            <a:ext cx="3850568" cy="2156318"/>
          </a:xfrm>
          <a:prstGeom prst="rect">
            <a:avLst/>
          </a:prstGeom>
        </p:spPr>
      </p:pic>
    </p:spTree>
    <p:extLst>
      <p:ext uri="{BB962C8B-B14F-4D97-AF65-F5344CB8AC3E}">
        <p14:creationId xmlns:p14="http://schemas.microsoft.com/office/powerpoint/2010/main" val="821943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 y="-211968"/>
            <a:ext cx="12192001" cy="6978316"/>
          </a:xfrm>
          <a:prstGeom prst="rect">
            <a:avLst/>
          </a:prstGeom>
        </p:spPr>
      </p:pic>
      <p:sp>
        <p:nvSpPr>
          <p:cNvPr id="9" name="TextBox 8"/>
          <p:cNvSpPr txBox="1"/>
          <p:nvPr/>
        </p:nvSpPr>
        <p:spPr>
          <a:xfrm>
            <a:off x="332592" y="1569406"/>
            <a:ext cx="8535383" cy="1809726"/>
          </a:xfrm>
          <a:prstGeom prst="rect">
            <a:avLst/>
          </a:prstGeom>
          <a:noFill/>
        </p:spPr>
        <p:txBody>
          <a:bodyPr wrap="square" rtlCol="0">
            <a:spAutoFit/>
          </a:bodyPr>
          <a:lstStyle/>
          <a:p>
            <a:pPr>
              <a:lnSpc>
                <a:spcPct val="90000"/>
              </a:lnSpc>
            </a:pPr>
            <a:r>
              <a:rPr lang="en-GB" altLang="en-US" sz="2400" b="1" dirty="0">
                <a:solidFill>
                  <a:srgbClr val="06B2A9"/>
                </a:solidFill>
                <a:latin typeface="Raleway" charset="0"/>
                <a:ea typeface="Raleway" charset="0"/>
                <a:cs typeface="Raleway" charset="0"/>
                <a:hlinkClick r:id="rId4">
                  <a:extLst>
                    <a:ext uri="{A12FA001-AC4F-418D-AE19-62706E023703}">
                      <ahyp:hlinkClr xmlns:ahyp="http://schemas.microsoft.com/office/drawing/2018/hyperlinkcolor" val="tx"/>
                    </a:ext>
                  </a:extLst>
                </a:hlinkClick>
              </a:rPr>
              <a:t>FutureLearn</a:t>
            </a:r>
            <a:r>
              <a:rPr lang="en-GB" altLang="en-US" sz="2400" dirty="0">
                <a:solidFill>
                  <a:schemeClr val="bg1"/>
                </a:solidFill>
                <a:latin typeface="Raleway" charset="0"/>
                <a:ea typeface="Raleway" charset="0"/>
                <a:cs typeface="Raleway" charset="0"/>
              </a:rPr>
              <a:t> - </a:t>
            </a:r>
            <a:r>
              <a:rPr lang="en-US" altLang="en-US" sz="2000" dirty="0">
                <a:solidFill>
                  <a:schemeClr val="bg1"/>
                </a:solidFill>
                <a:latin typeface="Raleway" charset="0"/>
                <a:ea typeface="Raleway" charset="0"/>
                <a:cs typeface="Raleway" charset="0"/>
              </a:rPr>
              <a:t>Explore online courses to continue studying, </a:t>
            </a:r>
          </a:p>
          <a:p>
            <a:pPr>
              <a:lnSpc>
                <a:spcPct val="90000"/>
              </a:lnSpc>
            </a:pPr>
            <a:r>
              <a:rPr lang="en-US" altLang="en-US" sz="2000" dirty="0">
                <a:solidFill>
                  <a:schemeClr val="bg1"/>
                </a:solidFill>
                <a:latin typeface="Raleway" charset="0"/>
                <a:ea typeface="Raleway" charset="0"/>
                <a:cs typeface="Raleway" charset="0"/>
              </a:rPr>
              <a:t>build professional skills and connect with experts. </a:t>
            </a:r>
          </a:p>
          <a:p>
            <a:pPr>
              <a:lnSpc>
                <a:spcPct val="90000"/>
              </a:lnSpc>
            </a:pPr>
            <a:r>
              <a:rPr lang="en-US" altLang="en-US" sz="2000" dirty="0">
                <a:solidFill>
                  <a:schemeClr val="bg1"/>
                </a:solidFill>
                <a:latin typeface="Raleway" charset="0"/>
                <a:ea typeface="Raleway" charset="0"/>
                <a:cs typeface="Raleway" charset="0"/>
              </a:rPr>
              <a:t>Useful examples include:</a:t>
            </a:r>
          </a:p>
          <a:p>
            <a:pPr>
              <a:lnSpc>
                <a:spcPct val="90000"/>
              </a:lnSpc>
            </a:pPr>
            <a:endParaRPr lang="en-GB" altLang="en-US" sz="2000" dirty="0">
              <a:solidFill>
                <a:schemeClr val="bg1"/>
              </a:solidFill>
              <a:latin typeface="Raleway" charset="0"/>
              <a:ea typeface="Raleway" charset="0"/>
              <a:cs typeface="Raleway" charset="0"/>
            </a:endParaRPr>
          </a:p>
          <a:p>
            <a:pPr marL="342900" indent="-342900">
              <a:lnSpc>
                <a:spcPct val="90000"/>
              </a:lnSpc>
              <a:buFont typeface="Arial" panose="020B0604020202020204" pitchFamily="34" charset="0"/>
              <a:buChar char="•"/>
            </a:pPr>
            <a:r>
              <a:rPr lang="en-US" altLang="en-US" sz="2000" dirty="0">
                <a:solidFill>
                  <a:schemeClr val="bg1"/>
                </a:solidFill>
                <a:latin typeface="Raleway" charset="0"/>
                <a:ea typeface="Raleway" charset="0"/>
                <a:cs typeface="Raleway" charset="0"/>
                <a:hlinkClick r:id="rId5">
                  <a:extLst>
                    <a:ext uri="{A12FA001-AC4F-418D-AE19-62706E023703}">
                      <ahyp:hlinkClr xmlns:ahyp="http://schemas.microsoft.com/office/drawing/2018/hyperlinkcolor" val="tx"/>
                    </a:ext>
                  </a:extLst>
                </a:hlinkClick>
              </a:rPr>
              <a:t>How to Succeed at: Writing Applications</a:t>
            </a:r>
            <a:r>
              <a:rPr lang="en-US" altLang="en-US" sz="2000" dirty="0">
                <a:solidFill>
                  <a:schemeClr val="bg1"/>
                </a:solidFill>
                <a:latin typeface="Raleway" charset="0"/>
                <a:ea typeface="Raleway" charset="0"/>
                <a:cs typeface="Raleway" charset="0"/>
              </a:rPr>
              <a:t>                             </a:t>
            </a:r>
          </a:p>
          <a:p>
            <a:pPr marL="342900" indent="-342900">
              <a:lnSpc>
                <a:spcPct val="90000"/>
              </a:lnSpc>
              <a:buFont typeface="Arial" panose="020B0604020202020204" pitchFamily="34" charset="0"/>
              <a:buChar char="•"/>
            </a:pPr>
            <a:r>
              <a:rPr lang="en-US" altLang="en-US" sz="2000" dirty="0">
                <a:solidFill>
                  <a:schemeClr val="bg1"/>
                </a:solidFill>
                <a:latin typeface="Raleway" charset="0"/>
                <a:ea typeface="Raleway" charset="0"/>
                <a:cs typeface="Raleway" charset="0"/>
                <a:hlinkClick r:id="rId6">
                  <a:extLst>
                    <a:ext uri="{A12FA001-AC4F-418D-AE19-62706E023703}">
                      <ahyp:hlinkClr xmlns:ahyp="http://schemas.microsoft.com/office/drawing/2018/hyperlinkcolor" val="tx"/>
                    </a:ext>
                  </a:extLst>
                </a:hlinkClick>
              </a:rPr>
              <a:t>How to Succeed at: Interviews</a:t>
            </a:r>
            <a:endParaRPr lang="en-GB" altLang="en-US" sz="2000" dirty="0">
              <a:solidFill>
                <a:schemeClr val="bg1"/>
              </a:solidFill>
              <a:latin typeface="Raleway" charset="0"/>
              <a:ea typeface="Raleway" charset="0"/>
              <a:cs typeface="Raleway" charset="0"/>
            </a:endParaRPr>
          </a:p>
        </p:txBody>
      </p:sp>
      <p:sp>
        <p:nvSpPr>
          <p:cNvPr id="6" name="Title 1"/>
          <p:cNvSpPr txBox="1">
            <a:spLocks/>
          </p:cNvSpPr>
          <p:nvPr/>
        </p:nvSpPr>
        <p:spPr>
          <a:xfrm>
            <a:off x="332591" y="365125"/>
            <a:ext cx="10515600" cy="9923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sz="4400" b="1" u="sng" dirty="0">
              <a:solidFill>
                <a:srgbClr val="06B2A9"/>
              </a:solidFill>
              <a:latin typeface="Arial" panose="020B0604020202020204" pitchFamily="34" charset="0"/>
              <a:ea typeface="Arial" charset="0"/>
              <a:cs typeface="Arial" panose="020B0604020202020204" pitchFamily="34" charset="0"/>
            </a:endParaRPr>
          </a:p>
          <a:p>
            <a:pPr>
              <a:lnSpc>
                <a:spcPct val="110000"/>
              </a:lnSpc>
            </a:pPr>
            <a:endParaRPr lang="en-US" sz="4400" b="1" u="sng" dirty="0">
              <a:solidFill>
                <a:srgbClr val="06B2A9"/>
              </a:solidFill>
              <a:latin typeface="Arial" panose="020B0604020202020204" pitchFamily="34" charset="0"/>
              <a:ea typeface="Arial" charset="0"/>
              <a:cs typeface="Arial" panose="020B0604020202020204" pitchFamily="34" charset="0"/>
            </a:endParaRPr>
          </a:p>
          <a:p>
            <a:pPr>
              <a:lnSpc>
                <a:spcPct val="110000"/>
              </a:lnSpc>
            </a:pPr>
            <a:r>
              <a:rPr lang="en-US" sz="4400" b="1" u="sng" dirty="0">
                <a:solidFill>
                  <a:srgbClr val="06B2A9"/>
                </a:solidFill>
                <a:latin typeface="Arial" panose="020B0604020202020204" pitchFamily="34" charset="0"/>
                <a:ea typeface="Arial" charset="0"/>
                <a:cs typeface="Arial" panose="020B0604020202020204" pitchFamily="34" charset="0"/>
              </a:rPr>
              <a:t>Online Courses</a:t>
            </a:r>
            <a:endParaRPr lang="en-US" sz="4400" b="1" dirty="0">
              <a:solidFill>
                <a:srgbClr val="06B2A9"/>
              </a:solidFill>
              <a:latin typeface="Arial" charset="0"/>
              <a:ea typeface="Arial" charset="0"/>
              <a:cs typeface="Arial" charset="0"/>
            </a:endParaRPr>
          </a:p>
        </p:txBody>
      </p:sp>
      <p:sp>
        <p:nvSpPr>
          <p:cNvPr id="11" name="TextBox 10">
            <a:extLst>
              <a:ext uri="{FF2B5EF4-FFF2-40B4-BE49-F238E27FC236}">
                <a16:creationId xmlns:a16="http://schemas.microsoft.com/office/drawing/2014/main" id="{CDA3A496-F4EA-49A5-BCE7-EC9E3EE8ADE9}"/>
              </a:ext>
            </a:extLst>
          </p:cNvPr>
          <p:cNvSpPr txBox="1"/>
          <p:nvPr/>
        </p:nvSpPr>
        <p:spPr>
          <a:xfrm>
            <a:off x="3222171" y="4052371"/>
            <a:ext cx="8649125" cy="3111621"/>
          </a:xfrm>
          <a:prstGeom prst="rect">
            <a:avLst/>
          </a:prstGeom>
          <a:noFill/>
        </p:spPr>
        <p:txBody>
          <a:bodyPr wrap="square" rtlCol="0">
            <a:spAutoFit/>
          </a:bodyPr>
          <a:lstStyle/>
          <a:p>
            <a:pPr>
              <a:lnSpc>
                <a:spcPct val="90000"/>
              </a:lnSpc>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The courses are </a:t>
            </a:r>
            <a:r>
              <a:rPr lang="en-US" altLang="en-US" b="1" u="sng" dirty="0">
                <a:solidFill>
                  <a:schemeClr val="bg1"/>
                </a:solidFill>
                <a:latin typeface="Raleway" charset="0"/>
                <a:ea typeface="Raleway" charset="0"/>
                <a:cs typeface="Raleway" charset="0"/>
              </a:rPr>
              <a:t>free</a:t>
            </a:r>
            <a:r>
              <a:rPr lang="en-US" altLang="en-US" dirty="0">
                <a:solidFill>
                  <a:schemeClr val="bg1"/>
                </a:solidFill>
                <a:latin typeface="Raleway" charset="0"/>
                <a:ea typeface="Raleway" charset="0"/>
                <a:cs typeface="Raleway" charset="0"/>
              </a:rPr>
              <a:t> and they do not have a start and end date. You can start right away or at a time that suits you.</a:t>
            </a:r>
          </a:p>
          <a:p>
            <a:pPr marL="285750" indent="-285750">
              <a:lnSpc>
                <a:spcPct val="90000"/>
              </a:lnSpc>
              <a:buFont typeface="Arial" panose="020B0604020202020204" pitchFamily="34" charset="0"/>
              <a:buChar char="•"/>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You can work through at your own pace</a:t>
            </a:r>
          </a:p>
          <a:p>
            <a:pPr marL="285750" indent="-285750">
              <a:lnSpc>
                <a:spcPct val="90000"/>
              </a:lnSpc>
              <a:buFont typeface="Arial" panose="020B0604020202020204" pitchFamily="34" charset="0"/>
              <a:buChar char="•"/>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You can spend as long as you like on an </a:t>
            </a:r>
            <a:r>
              <a:rPr lang="en-US" altLang="en-US" dirty="0" err="1">
                <a:solidFill>
                  <a:schemeClr val="bg1"/>
                </a:solidFill>
                <a:latin typeface="Raleway" charset="0"/>
                <a:ea typeface="Raleway" charset="0"/>
                <a:cs typeface="Raleway" charset="0"/>
              </a:rPr>
              <a:t>OpenLearn</a:t>
            </a:r>
            <a:r>
              <a:rPr lang="en-US" altLang="en-US" dirty="0">
                <a:solidFill>
                  <a:schemeClr val="bg1"/>
                </a:solidFill>
                <a:latin typeface="Raleway" charset="0"/>
                <a:ea typeface="Raleway" charset="0"/>
                <a:cs typeface="Raleway" charset="0"/>
              </a:rPr>
              <a:t> course, plus, if you sign up you can track your progress and work towards a statement of participation.</a:t>
            </a:r>
          </a:p>
          <a:p>
            <a:pPr marL="285750" indent="-285750">
              <a:lnSpc>
                <a:spcPct val="90000"/>
              </a:lnSpc>
              <a:buFont typeface="Arial" panose="020B0604020202020204" pitchFamily="34" charset="0"/>
              <a:buChar char="•"/>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There are around 1000 courses to choose from - </a:t>
            </a:r>
            <a:r>
              <a:rPr lang="en-US" altLang="en-US" b="1" dirty="0">
                <a:solidFill>
                  <a:srgbClr val="06B2A9"/>
                </a:solidFill>
                <a:latin typeface="Raleway" charset="0"/>
                <a:ea typeface="Raleway" charset="0"/>
                <a:cs typeface="Raleway" charset="0"/>
                <a:hlinkClick r:id="rId7">
                  <a:extLst>
                    <a:ext uri="{A12FA001-AC4F-418D-AE19-62706E023703}">
                      <ahyp:hlinkClr xmlns:ahyp="http://schemas.microsoft.com/office/drawing/2018/hyperlinkcolor" val="tx"/>
                    </a:ext>
                  </a:extLst>
                </a:hlinkClick>
              </a:rPr>
              <a:t>https://www.open.edu/openlearn/free-courses/full-catalogue</a:t>
            </a:r>
            <a:r>
              <a:rPr lang="en-US" altLang="en-US" b="1" dirty="0">
                <a:solidFill>
                  <a:srgbClr val="06B2A9"/>
                </a:solidFill>
                <a:latin typeface="Raleway" charset="0"/>
                <a:ea typeface="Raleway" charset="0"/>
                <a:cs typeface="Raleway" charset="0"/>
              </a:rPr>
              <a:t> </a:t>
            </a:r>
          </a:p>
          <a:p>
            <a:pPr>
              <a:lnSpc>
                <a:spcPct val="90000"/>
              </a:lnSpc>
            </a:pPr>
            <a:endParaRPr lang="en-US" altLang="en-US" sz="2000" dirty="0">
              <a:solidFill>
                <a:schemeClr val="bg1"/>
              </a:solidFill>
              <a:latin typeface="Raleway" charset="0"/>
              <a:ea typeface="Raleway" charset="0"/>
              <a:cs typeface="Raleway" charset="0"/>
            </a:endParaRPr>
          </a:p>
        </p:txBody>
      </p:sp>
      <p:sp>
        <p:nvSpPr>
          <p:cNvPr id="12" name="TextBox 11">
            <a:extLst>
              <a:ext uri="{FF2B5EF4-FFF2-40B4-BE49-F238E27FC236}">
                <a16:creationId xmlns:a16="http://schemas.microsoft.com/office/drawing/2014/main" id="{186AC102-3EF1-4948-9C3A-35D70EF9593C}"/>
              </a:ext>
            </a:extLst>
          </p:cNvPr>
          <p:cNvSpPr txBox="1"/>
          <p:nvPr/>
        </p:nvSpPr>
        <p:spPr>
          <a:xfrm>
            <a:off x="241575" y="3429000"/>
            <a:ext cx="11598731" cy="1034129"/>
          </a:xfrm>
          <a:prstGeom prst="rect">
            <a:avLst/>
          </a:prstGeom>
          <a:noFill/>
        </p:spPr>
        <p:txBody>
          <a:bodyPr wrap="square" rtlCol="0">
            <a:spAutoFit/>
          </a:bodyPr>
          <a:lstStyle/>
          <a:p>
            <a:pPr>
              <a:lnSpc>
                <a:spcPct val="90000"/>
              </a:lnSpc>
            </a:pPr>
            <a:r>
              <a:rPr lang="en-US" altLang="en-US" sz="2400" b="1" dirty="0" err="1">
                <a:solidFill>
                  <a:srgbClr val="06B2A9"/>
                </a:solidFill>
                <a:latin typeface="Raleway" charset="0"/>
                <a:ea typeface="Raleway" charset="0"/>
                <a:cs typeface="Raleway" charset="0"/>
                <a:hlinkClick r:id="rId7">
                  <a:extLst>
                    <a:ext uri="{A12FA001-AC4F-418D-AE19-62706E023703}">
                      <ahyp:hlinkClr xmlns:ahyp="http://schemas.microsoft.com/office/drawing/2018/hyperlinkcolor" val="tx"/>
                    </a:ext>
                  </a:extLst>
                </a:hlinkClick>
              </a:rPr>
              <a:t>OpenLearn</a:t>
            </a:r>
            <a:r>
              <a:rPr lang="en-US" altLang="en-US" sz="2400" b="1" dirty="0">
                <a:solidFill>
                  <a:srgbClr val="06B2A9"/>
                </a:solidFill>
                <a:latin typeface="Raleway" charset="0"/>
                <a:ea typeface="Raleway" charset="0"/>
                <a:cs typeface="Raleway" charset="0"/>
                <a:hlinkClick r:id="rId7">
                  <a:extLst>
                    <a:ext uri="{A12FA001-AC4F-418D-AE19-62706E023703}">
                      <ahyp:hlinkClr xmlns:ahyp="http://schemas.microsoft.com/office/drawing/2018/hyperlinkcolor" val="tx"/>
                    </a:ext>
                  </a:extLst>
                </a:hlinkClick>
              </a:rPr>
              <a:t> - Open University? </a:t>
            </a:r>
            <a:r>
              <a:rPr lang="en-US" altLang="en-US" sz="2400" b="1" dirty="0">
                <a:solidFill>
                  <a:schemeClr val="bg1"/>
                </a:solidFill>
                <a:latin typeface="Raleway" charset="0"/>
                <a:ea typeface="Raleway" charset="0"/>
                <a:cs typeface="Raleway" charset="0"/>
              </a:rPr>
              <a:t>– </a:t>
            </a:r>
            <a:r>
              <a:rPr lang="en-US" altLang="en-US" sz="2000" dirty="0">
                <a:solidFill>
                  <a:schemeClr val="bg1"/>
                </a:solidFill>
                <a:latin typeface="Raleway" charset="0"/>
                <a:ea typeface="Raleway" charset="0"/>
                <a:cs typeface="Raleway" charset="0"/>
              </a:rPr>
              <a:t>These courses have been designed to increase confidence and develop the skills needed to enter Higher Education and succeed with learning.</a:t>
            </a:r>
          </a:p>
          <a:p>
            <a:pPr>
              <a:lnSpc>
                <a:spcPct val="90000"/>
              </a:lnSpc>
            </a:pPr>
            <a:endParaRPr lang="en-US" altLang="en-US" sz="2400" b="1" dirty="0">
              <a:solidFill>
                <a:schemeClr val="bg1"/>
              </a:solidFill>
              <a:latin typeface="Raleway" charset="0"/>
              <a:ea typeface="Raleway" charset="0"/>
              <a:cs typeface="Raleway" charset="0"/>
            </a:endParaRPr>
          </a:p>
        </p:txBody>
      </p:sp>
      <p:pic>
        <p:nvPicPr>
          <p:cNvPr id="2" name="Picture 1">
            <a:extLst>
              <a:ext uri="{FF2B5EF4-FFF2-40B4-BE49-F238E27FC236}">
                <a16:creationId xmlns:a16="http://schemas.microsoft.com/office/drawing/2014/main" id="{DDB79466-E5B4-42FD-A54E-0974F9C5D79E}"/>
              </a:ext>
            </a:extLst>
          </p:cNvPr>
          <p:cNvPicPr>
            <a:picLocks noChangeAspect="1"/>
          </p:cNvPicPr>
          <p:nvPr/>
        </p:nvPicPr>
        <p:blipFill>
          <a:blip r:embed="rId8"/>
          <a:stretch>
            <a:fillRect/>
          </a:stretch>
        </p:blipFill>
        <p:spPr>
          <a:xfrm>
            <a:off x="8040461" y="1722562"/>
            <a:ext cx="3600450" cy="1266825"/>
          </a:xfrm>
          <a:prstGeom prst="rect">
            <a:avLst/>
          </a:prstGeom>
        </p:spPr>
      </p:pic>
      <p:pic>
        <p:nvPicPr>
          <p:cNvPr id="13" name="Picture 12" descr="A picture containing device&#10;&#10;Description automatically generated">
            <a:extLst>
              <a:ext uri="{FF2B5EF4-FFF2-40B4-BE49-F238E27FC236}">
                <a16:creationId xmlns:a16="http://schemas.microsoft.com/office/drawing/2014/main" id="{0810D682-ECFD-4306-B32D-D4A6CDC950E3}"/>
              </a:ext>
            </a:extLst>
          </p:cNvPr>
          <p:cNvPicPr>
            <a:picLocks noChangeAspect="1"/>
          </p:cNvPicPr>
          <p:nvPr/>
        </p:nvPicPr>
        <p:blipFill>
          <a:blip r:embed="rId9"/>
          <a:stretch>
            <a:fillRect/>
          </a:stretch>
        </p:blipFill>
        <p:spPr>
          <a:xfrm>
            <a:off x="556052" y="4312845"/>
            <a:ext cx="2314424" cy="2221847"/>
          </a:xfrm>
          <a:prstGeom prst="rect">
            <a:avLst/>
          </a:prstGeom>
        </p:spPr>
      </p:pic>
    </p:spTree>
    <p:extLst>
      <p:ext uri="{BB962C8B-B14F-4D97-AF65-F5344CB8AC3E}">
        <p14:creationId xmlns:p14="http://schemas.microsoft.com/office/powerpoint/2010/main" val="1313571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0316"/>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47" y="-515198"/>
            <a:ext cx="12540294" cy="7194431"/>
          </a:xfrm>
          <a:prstGeom prst="rect">
            <a:avLst/>
          </a:prstGeom>
        </p:spPr>
      </p:pic>
      <p:sp>
        <p:nvSpPr>
          <p:cNvPr id="6" name="Title 1"/>
          <p:cNvSpPr txBox="1">
            <a:spLocks/>
          </p:cNvSpPr>
          <p:nvPr/>
        </p:nvSpPr>
        <p:spPr>
          <a:xfrm>
            <a:off x="2974810" y="355881"/>
            <a:ext cx="6547180" cy="10562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sz="4000" b="1" u="sng" dirty="0">
                <a:solidFill>
                  <a:srgbClr val="06B2A9"/>
                </a:solidFill>
                <a:latin typeface="Raleway" panose="020B0503030101060003"/>
                <a:ea typeface="Arial" charset="0"/>
                <a:cs typeface="Arial" panose="020B0604020202020204" pitchFamily="34" charset="0"/>
              </a:rPr>
              <a:t>Personal advice </a:t>
            </a:r>
          </a:p>
          <a:p>
            <a:pPr>
              <a:lnSpc>
                <a:spcPct val="110000"/>
              </a:lnSpc>
            </a:pPr>
            <a:r>
              <a:rPr lang="en-US" sz="2800" b="1" u="sng" dirty="0">
                <a:solidFill>
                  <a:srgbClr val="06B2A9"/>
                </a:solidFill>
                <a:latin typeface="Raleway" panose="020B0503030101060003"/>
                <a:ea typeface="Arial" charset="0"/>
                <a:cs typeface="Arial" panose="020B0604020202020204" pitchFamily="34" charset="0"/>
              </a:rPr>
              <a:t>from those who made it!</a:t>
            </a:r>
            <a:endParaRPr lang="en-US" sz="2800" b="1" dirty="0">
              <a:solidFill>
                <a:srgbClr val="06B2A9"/>
              </a:solidFill>
              <a:latin typeface="Raleway" panose="020B0503030101060003"/>
              <a:ea typeface="Arial" charset="0"/>
              <a:cs typeface="Arial" charset="0"/>
            </a:endParaRPr>
          </a:p>
        </p:txBody>
      </p:sp>
      <p:sp>
        <p:nvSpPr>
          <p:cNvPr id="15" name="AutoShape 2" descr="Image result for he + cambridge">
            <a:extLst>
              <a:ext uri="{FF2B5EF4-FFF2-40B4-BE49-F238E27FC236}">
                <a16:creationId xmlns:a16="http://schemas.microsoft.com/office/drawing/2014/main" id="{C3D9CB84-A1D4-4690-BC9F-58BADE9497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A6E15E83-E152-4FA6-89CC-2D0E694B43FB}"/>
              </a:ext>
            </a:extLst>
          </p:cNvPr>
          <p:cNvSpPr/>
          <p:nvPr/>
        </p:nvSpPr>
        <p:spPr>
          <a:xfrm>
            <a:off x="266700" y="4661604"/>
            <a:ext cx="4300468" cy="1015663"/>
          </a:xfrm>
          <a:prstGeom prst="rect">
            <a:avLst/>
          </a:prstGeom>
        </p:spPr>
        <p:txBody>
          <a:bodyPr wrap="square">
            <a:spAutoFit/>
          </a:bodyPr>
          <a:lstStyle/>
          <a:p>
            <a:pPr lvl="0"/>
            <a:r>
              <a:rPr lang="en-US" sz="2000" b="1" dirty="0">
                <a:solidFill>
                  <a:prstClr val="white"/>
                </a:solidFill>
              </a:rPr>
              <a:t>Bethany Miller is currently studying </a:t>
            </a:r>
            <a:r>
              <a:rPr lang="en-US" sz="2000" b="1" i="1" dirty="0">
                <a:solidFill>
                  <a:prstClr val="white"/>
                </a:solidFill>
              </a:rPr>
              <a:t>BSc (Hons) Paramedic Science </a:t>
            </a:r>
            <a:r>
              <a:rPr lang="en-US" sz="2000" b="1" dirty="0">
                <a:solidFill>
                  <a:prstClr val="white"/>
                </a:solidFill>
              </a:rPr>
              <a:t>at Anglia Ruskin University</a:t>
            </a:r>
          </a:p>
        </p:txBody>
      </p:sp>
      <p:sp>
        <p:nvSpPr>
          <p:cNvPr id="7" name="Rectangle 6">
            <a:extLst>
              <a:ext uri="{FF2B5EF4-FFF2-40B4-BE49-F238E27FC236}">
                <a16:creationId xmlns:a16="http://schemas.microsoft.com/office/drawing/2014/main" id="{C7EF8EDB-CF5B-4B7A-95A2-FFC0D09DDC96}"/>
              </a:ext>
            </a:extLst>
          </p:cNvPr>
          <p:cNvSpPr/>
          <p:nvPr/>
        </p:nvSpPr>
        <p:spPr>
          <a:xfrm>
            <a:off x="4996542" y="1862040"/>
            <a:ext cx="6738257" cy="4524315"/>
          </a:xfrm>
          <a:prstGeom prst="rect">
            <a:avLst/>
          </a:prstGeom>
        </p:spPr>
        <p:txBody>
          <a:bodyPr wrap="square">
            <a:spAutoFit/>
          </a:bodyPr>
          <a:lstStyle/>
          <a:p>
            <a:pPr algn="just"/>
            <a:r>
              <a:rPr lang="en-US" sz="2400" i="1" dirty="0">
                <a:solidFill>
                  <a:schemeClr val="bg1"/>
                </a:solidFill>
                <a:latin typeface="Raleway"/>
              </a:rPr>
              <a:t>“Use the time you have got to its full, but ensure you get a good balance of also looking after yourself and staying in touch with family and friends. </a:t>
            </a:r>
          </a:p>
          <a:p>
            <a:pPr algn="just"/>
            <a:endParaRPr lang="en-US" sz="2400" i="1" dirty="0">
              <a:solidFill>
                <a:schemeClr val="bg1"/>
              </a:solidFill>
              <a:latin typeface="Raleway"/>
            </a:endParaRPr>
          </a:p>
          <a:p>
            <a:pPr algn="just"/>
            <a:r>
              <a:rPr lang="en-US" sz="2400" i="1" dirty="0">
                <a:solidFill>
                  <a:schemeClr val="bg1"/>
                </a:solidFill>
                <a:latin typeface="Raleway"/>
              </a:rPr>
              <a:t>Plan ahead what you need to do and set deadlines to ensure you get them done. </a:t>
            </a:r>
          </a:p>
          <a:p>
            <a:pPr algn="just"/>
            <a:endParaRPr lang="en-US" sz="2400" i="1" dirty="0">
              <a:solidFill>
                <a:schemeClr val="bg1"/>
              </a:solidFill>
              <a:latin typeface="Raleway"/>
            </a:endParaRPr>
          </a:p>
          <a:p>
            <a:pPr algn="just"/>
            <a:r>
              <a:rPr lang="en-US" sz="2400" i="1" dirty="0">
                <a:solidFill>
                  <a:schemeClr val="bg1"/>
                </a:solidFill>
                <a:latin typeface="Raleway"/>
              </a:rPr>
              <a:t>To help prepare yourself for </a:t>
            </a:r>
            <a:r>
              <a:rPr lang="en-US" sz="2400" i="1" dirty="0" err="1">
                <a:solidFill>
                  <a:schemeClr val="bg1"/>
                </a:solidFill>
                <a:latin typeface="Raleway"/>
              </a:rPr>
              <a:t>uni</a:t>
            </a:r>
            <a:r>
              <a:rPr lang="en-US" sz="2400" i="1" dirty="0">
                <a:solidFill>
                  <a:schemeClr val="bg1"/>
                </a:solidFill>
                <a:latin typeface="Raleway"/>
              </a:rPr>
              <a:t>, do a little research around the course you’re about to do, read some published literature, this will really impress lecturers :)!”</a:t>
            </a:r>
          </a:p>
        </p:txBody>
      </p:sp>
      <p:pic>
        <p:nvPicPr>
          <p:cNvPr id="4" name="Picture 3">
            <a:extLst>
              <a:ext uri="{FF2B5EF4-FFF2-40B4-BE49-F238E27FC236}">
                <a16:creationId xmlns:a16="http://schemas.microsoft.com/office/drawing/2014/main" id="{3902A85E-2AD4-4753-88DF-5C78F657DA54}"/>
              </a:ext>
            </a:extLst>
          </p:cNvPr>
          <p:cNvPicPr>
            <a:picLocks noChangeAspect="1"/>
          </p:cNvPicPr>
          <p:nvPr/>
        </p:nvPicPr>
        <p:blipFill>
          <a:blip r:embed="rId5"/>
          <a:stretch>
            <a:fillRect/>
          </a:stretch>
        </p:blipFill>
        <p:spPr>
          <a:xfrm>
            <a:off x="266699" y="1885950"/>
            <a:ext cx="4300469" cy="2392136"/>
          </a:xfrm>
          <a:prstGeom prst="rect">
            <a:avLst/>
          </a:prstGeom>
        </p:spPr>
      </p:pic>
    </p:spTree>
    <p:extLst>
      <p:ext uri="{BB962C8B-B14F-4D97-AF65-F5344CB8AC3E}">
        <p14:creationId xmlns:p14="http://schemas.microsoft.com/office/powerpoint/2010/main" val="198954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54" y="-2080507"/>
            <a:ext cx="12540294" cy="7194431"/>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My HE+</a:t>
            </a:r>
            <a:endParaRPr lang="en-US" b="1" dirty="0">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ED56A801-6C88-439E-8887-39AA33B00509}"/>
              </a:ext>
            </a:extLst>
          </p:cNvPr>
          <p:cNvSpPr txBox="1"/>
          <p:nvPr/>
        </p:nvSpPr>
        <p:spPr>
          <a:xfrm>
            <a:off x="4715692" y="5587678"/>
            <a:ext cx="7419702" cy="523220"/>
          </a:xfrm>
          <a:prstGeom prst="rect">
            <a:avLst/>
          </a:prstGeom>
          <a:noFill/>
        </p:spPr>
        <p:txBody>
          <a:bodyPr wrap="square" rtlCol="0">
            <a:spAutoFit/>
          </a:bodyPr>
          <a:lstStyle/>
          <a:p>
            <a:r>
              <a:rPr lang="en-GB" sz="2800" dirty="0">
                <a:solidFill>
                  <a:srgbClr val="06B2A9"/>
                </a:solidFill>
                <a:hlinkClick r:id="rId5">
                  <a:extLst>
                    <a:ext uri="{A12FA001-AC4F-418D-AE19-62706E023703}">
                      <ahyp:hlinkClr xmlns:ahyp="http://schemas.microsoft.com/office/drawing/2018/hyperlinkcolor" val="tx"/>
                    </a:ext>
                  </a:extLst>
                </a:hlinkClick>
              </a:rPr>
              <a:t>https://www.myheplus.com</a:t>
            </a:r>
            <a:r>
              <a:rPr lang="en-GB" dirty="0">
                <a:solidFill>
                  <a:srgbClr val="06B2A9"/>
                </a:solidFill>
              </a:rPr>
              <a:t>/</a:t>
            </a:r>
          </a:p>
        </p:txBody>
      </p:sp>
      <p:sp>
        <p:nvSpPr>
          <p:cNvPr id="9" name="TextBox 8">
            <a:extLst>
              <a:ext uri="{FF2B5EF4-FFF2-40B4-BE49-F238E27FC236}">
                <a16:creationId xmlns:a16="http://schemas.microsoft.com/office/drawing/2014/main" id="{BCF577A3-49D6-4779-8E64-B0B517DA3FA3}"/>
              </a:ext>
            </a:extLst>
          </p:cNvPr>
          <p:cNvSpPr txBox="1"/>
          <p:nvPr/>
        </p:nvSpPr>
        <p:spPr>
          <a:xfrm>
            <a:off x="470263" y="1750423"/>
            <a:ext cx="10377928" cy="1200329"/>
          </a:xfrm>
          <a:prstGeom prst="rect">
            <a:avLst/>
          </a:prstGeom>
          <a:noFill/>
        </p:spPr>
        <p:txBody>
          <a:bodyPr wrap="square" rtlCol="0">
            <a:spAutoFit/>
          </a:bodyPr>
          <a:lstStyle/>
          <a:p>
            <a:r>
              <a:rPr lang="en-US" dirty="0">
                <a:solidFill>
                  <a:schemeClr val="bg1"/>
                </a:solidFill>
              </a:rPr>
              <a:t>Thinking about applying to University and looking for ways to explore your subject beyond the curriculum? Then this website is for you. Each topic is produced by Cambridge postgraduate students and academics at the cutting edge of research in their field. The topics provide guided activities, questions to think about and suggestions for further reading. </a:t>
            </a:r>
            <a:endParaRPr lang="en-GB" dirty="0">
              <a:solidFill>
                <a:schemeClr val="bg1"/>
              </a:solidFill>
            </a:endParaRPr>
          </a:p>
        </p:txBody>
      </p:sp>
      <p:sp>
        <p:nvSpPr>
          <p:cNvPr id="14" name="TextBox 13">
            <a:extLst>
              <a:ext uri="{FF2B5EF4-FFF2-40B4-BE49-F238E27FC236}">
                <a16:creationId xmlns:a16="http://schemas.microsoft.com/office/drawing/2014/main" id="{97E5E032-4228-4862-9078-D38AA1E7B192}"/>
              </a:ext>
            </a:extLst>
          </p:cNvPr>
          <p:cNvSpPr txBox="1"/>
          <p:nvPr/>
        </p:nvSpPr>
        <p:spPr>
          <a:xfrm>
            <a:off x="5133704" y="3570625"/>
            <a:ext cx="6191794" cy="923330"/>
          </a:xfrm>
          <a:prstGeom prst="rect">
            <a:avLst/>
          </a:prstGeom>
          <a:noFill/>
        </p:spPr>
        <p:txBody>
          <a:bodyPr wrap="square" rtlCol="0">
            <a:spAutoFit/>
          </a:bodyPr>
          <a:lstStyle/>
          <a:p>
            <a:r>
              <a:rPr lang="en-US" dirty="0">
                <a:solidFill>
                  <a:schemeClr val="bg1"/>
                </a:solidFill>
              </a:rPr>
              <a:t>The main subject pages also give you a quick guide to what it would be like to study the subject at university level and suggest some further resources to check out. </a:t>
            </a:r>
            <a:endParaRPr lang="en-GB" dirty="0">
              <a:solidFill>
                <a:schemeClr val="bg1"/>
              </a:solidFill>
            </a:endParaRPr>
          </a:p>
        </p:txBody>
      </p:sp>
      <p:sp>
        <p:nvSpPr>
          <p:cNvPr id="15" name="AutoShape 2" descr="Image result for he + cambridge">
            <a:extLst>
              <a:ext uri="{FF2B5EF4-FFF2-40B4-BE49-F238E27FC236}">
                <a16:creationId xmlns:a16="http://schemas.microsoft.com/office/drawing/2014/main" id="{C3D9CB84-A1D4-4690-BC9F-58BADE9497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a:extLst>
              <a:ext uri="{FF2B5EF4-FFF2-40B4-BE49-F238E27FC236}">
                <a16:creationId xmlns:a16="http://schemas.microsoft.com/office/drawing/2014/main" id="{F7CE2AC0-1274-403E-BAB5-9954D9BB4EF5}"/>
              </a:ext>
            </a:extLst>
          </p:cNvPr>
          <p:cNvPicPr>
            <a:picLocks noChangeAspect="1"/>
          </p:cNvPicPr>
          <p:nvPr/>
        </p:nvPicPr>
        <p:blipFill>
          <a:blip r:embed="rId6"/>
          <a:stretch>
            <a:fillRect/>
          </a:stretch>
        </p:blipFill>
        <p:spPr>
          <a:xfrm>
            <a:off x="1087508" y="3612693"/>
            <a:ext cx="2488474" cy="1866356"/>
          </a:xfrm>
          <a:prstGeom prst="rect">
            <a:avLst/>
          </a:prstGeom>
        </p:spPr>
      </p:pic>
    </p:spTree>
    <p:extLst>
      <p:ext uri="{BB962C8B-B14F-4D97-AF65-F5344CB8AC3E}">
        <p14:creationId xmlns:p14="http://schemas.microsoft.com/office/powerpoint/2010/main" val="3403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91" y="-250521"/>
            <a:ext cx="12077701" cy="6929039"/>
          </a:xfrm>
          <a:prstGeom prst="rect">
            <a:avLst/>
          </a:prstGeom>
        </p:spPr>
      </p:pic>
      <p:sp>
        <p:nvSpPr>
          <p:cNvPr id="9" name="TextBox 8"/>
          <p:cNvSpPr txBox="1"/>
          <p:nvPr/>
        </p:nvSpPr>
        <p:spPr>
          <a:xfrm>
            <a:off x="2405151" y="1408360"/>
            <a:ext cx="8345978" cy="784830"/>
          </a:xfrm>
          <a:prstGeom prst="rect">
            <a:avLst/>
          </a:prstGeom>
          <a:noFill/>
        </p:spPr>
        <p:txBody>
          <a:bodyPr wrap="square" rtlCol="0" anchor="t">
            <a:spAutoFit/>
          </a:bodyPr>
          <a:lstStyle/>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hlinkClick r:id="rId4"/>
              </a:rPr>
              <a:t>www.TakeYourPlace.ac.uk</a:t>
            </a:r>
            <a:r>
              <a:rPr kumimoji="0" lang="en-GB"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06B2A9"/>
                </a:solidFill>
                <a:effectLst/>
                <a:uLnTx/>
                <a:uFillTx/>
                <a:latin typeface="Arial" panose="020B0604020202020204" pitchFamily="34" charset="0"/>
                <a:ea typeface="Arial" charset="0"/>
                <a:cs typeface="Arial" panose="020B0604020202020204" pitchFamily="34" charset="0"/>
              </a:rPr>
              <a:t>Find Us Online:</a:t>
            </a:r>
            <a:endParaRPr kumimoji="0" lang="en-US" sz="6000" b="1" i="0" u="none" strike="noStrike" kern="1200" cap="none" spc="0" normalizeH="0" baseline="0" noProof="0" dirty="0">
              <a:ln>
                <a:noFill/>
              </a:ln>
              <a:solidFill>
                <a:srgbClr val="06B2A9"/>
              </a:solidFill>
              <a:effectLst/>
              <a:uLnTx/>
              <a:uFillTx/>
              <a:latin typeface="Arial" charset="0"/>
              <a:ea typeface="Arial" charset="0"/>
              <a:cs typeface="Arial" charset="0"/>
            </a:endParaRPr>
          </a:p>
        </p:txBody>
      </p:sp>
      <p:pic>
        <p:nvPicPr>
          <p:cNvPr id="2" name="Picture 1"/>
          <p:cNvPicPr>
            <a:picLocks noChangeAspect="1"/>
          </p:cNvPicPr>
          <p:nvPr/>
        </p:nvPicPr>
        <p:blipFill>
          <a:blip r:embed="rId5"/>
          <a:stretch>
            <a:fillRect/>
          </a:stretch>
        </p:blipFill>
        <p:spPr>
          <a:xfrm>
            <a:off x="560539" y="2575389"/>
            <a:ext cx="1295320" cy="1145860"/>
          </a:xfrm>
          <a:prstGeom prst="rect">
            <a:avLst/>
          </a:prstGeom>
        </p:spPr>
      </p:pic>
      <p:pic>
        <p:nvPicPr>
          <p:cNvPr id="3" name="Picture 2"/>
          <p:cNvPicPr>
            <a:picLocks noChangeAspect="1"/>
          </p:cNvPicPr>
          <p:nvPr/>
        </p:nvPicPr>
        <p:blipFill>
          <a:blip r:embed="rId6"/>
          <a:stretch>
            <a:fillRect/>
          </a:stretch>
        </p:blipFill>
        <p:spPr>
          <a:xfrm>
            <a:off x="621773" y="3749880"/>
            <a:ext cx="1228188" cy="1203123"/>
          </a:xfrm>
          <a:prstGeom prst="rect">
            <a:avLst/>
          </a:prstGeom>
        </p:spPr>
      </p:pic>
      <p:pic>
        <p:nvPicPr>
          <p:cNvPr id="4" name="Picture 3"/>
          <p:cNvPicPr>
            <a:picLocks noChangeAspect="1"/>
          </p:cNvPicPr>
          <p:nvPr/>
        </p:nvPicPr>
        <p:blipFill>
          <a:blip r:embed="rId7"/>
          <a:stretch>
            <a:fillRect/>
          </a:stretch>
        </p:blipFill>
        <p:spPr>
          <a:xfrm>
            <a:off x="588207" y="4953003"/>
            <a:ext cx="1295320" cy="129532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224" y="1397538"/>
            <a:ext cx="1123949" cy="1123949"/>
          </a:xfrm>
          <a:prstGeom prst="rect">
            <a:avLst/>
          </a:prstGeom>
        </p:spPr>
      </p:pic>
      <p:sp>
        <p:nvSpPr>
          <p:cNvPr id="11" name="TextBox 10"/>
          <p:cNvSpPr txBox="1"/>
          <p:nvPr/>
        </p:nvSpPr>
        <p:spPr>
          <a:xfrm>
            <a:off x="2405151" y="2860697"/>
            <a:ext cx="8345978" cy="535531"/>
          </a:xfrm>
          <a:prstGeom prst="rect">
            <a:avLst/>
          </a:prstGeom>
          <a:noFill/>
        </p:spPr>
        <p:txBody>
          <a:bodyPr wrap="square" rtlCol="0" anchor="t">
            <a:spAutoFit/>
          </a:bodyPr>
          <a:lstStyle/>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hlinkClick r:id="rId9"/>
              </a:rPr>
              <a:t>Cambs@TakeYourPlace.ac.uk</a:t>
            </a:r>
            <a:endParaRPr kumimoji="0" lang="en-GB"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12" name="TextBox 11"/>
          <p:cNvSpPr txBox="1"/>
          <p:nvPr/>
        </p:nvSpPr>
        <p:spPr>
          <a:xfrm>
            <a:off x="2405151" y="4063735"/>
            <a:ext cx="9729016" cy="535531"/>
          </a:xfrm>
          <a:prstGeom prst="rect">
            <a:avLst/>
          </a:prstGeom>
          <a:noFill/>
        </p:spPr>
        <p:txBody>
          <a:bodyPr wrap="square" rtlCol="0" anchor="t">
            <a:spAutoFit/>
          </a:bodyPr>
          <a:lstStyle/>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hlinkClick r:id="rId10"/>
              </a:rPr>
              <a:t>https://www.facebook.com/TakeYourPlaceHE</a:t>
            </a:r>
            <a:endParaRPr kumimoji="0" lang="en-GB" sz="32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13" name="TextBox 12"/>
          <p:cNvSpPr txBox="1"/>
          <p:nvPr/>
        </p:nvSpPr>
        <p:spPr>
          <a:xfrm>
            <a:off x="2405151" y="5111298"/>
            <a:ext cx="8345978" cy="978729"/>
          </a:xfrm>
          <a:prstGeom prst="rect">
            <a:avLst/>
          </a:prstGeom>
          <a:noFill/>
        </p:spPr>
        <p:txBody>
          <a:bodyPr wrap="square" rtlCol="0" anchor="t">
            <a:spAutoFit/>
          </a:bodyPr>
          <a:lstStyle/>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r>
              <a:rPr kumimoji="0" lang="en-US" sz="3200" b="1"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TakeYourPlaceHE</a:t>
            </a:r>
            <a:endParaRPr kumimoji="0" lang="en-US"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r>
              <a:rPr kumimoji="0" lang="en-US" sz="3200" b="1"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TakeCambs</a:t>
            </a:r>
            <a:endParaRPr kumimoji="0" lang="en-US"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Tree>
    <p:extLst>
      <p:ext uri="{BB962C8B-B14F-4D97-AF65-F5344CB8AC3E}">
        <p14:creationId xmlns:p14="http://schemas.microsoft.com/office/powerpoint/2010/main" val="379604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2529" y="5976451"/>
            <a:ext cx="2783975" cy="338554"/>
          </a:xfrm>
          <a:prstGeom prst="rect">
            <a:avLst/>
          </a:prstGeom>
          <a:noFill/>
        </p:spPr>
        <p:txBody>
          <a:bodyPr wrap="square" rtlCol="0">
            <a:spAutoFit/>
          </a:bodyPr>
          <a:lstStyle/>
          <a:p>
            <a:r>
              <a:rPr lang="en-US" sz="1600" b="1" dirty="0">
                <a:solidFill>
                  <a:srgbClr val="06B2A9"/>
                </a:solidFill>
                <a:latin typeface="Raleway SemiBold" charset="0"/>
                <a:ea typeface="Raleway SemiBold" charset="0"/>
                <a:cs typeface="Raleway SemiBold" charset="0"/>
              </a:rPr>
              <a:t>takeyourplace.ac.uk</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151" y="5408948"/>
            <a:ext cx="1979807" cy="42095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91" y="-20828"/>
            <a:ext cx="12230829" cy="7017113"/>
          </a:xfrm>
          <a:prstGeom prst="rect">
            <a:avLst/>
          </a:prstGeom>
        </p:spPr>
      </p:pic>
      <p:sp>
        <p:nvSpPr>
          <p:cNvPr id="7" name="TextBox 6"/>
          <p:cNvSpPr txBox="1"/>
          <p:nvPr/>
        </p:nvSpPr>
        <p:spPr>
          <a:xfrm>
            <a:off x="962529" y="1884126"/>
            <a:ext cx="5678906" cy="2708434"/>
          </a:xfrm>
          <a:prstGeom prst="rect">
            <a:avLst/>
          </a:prstGeom>
          <a:noFill/>
        </p:spPr>
        <p:txBody>
          <a:bodyPr wrap="square" rtlCol="0">
            <a:spAutoFit/>
          </a:bodyPr>
          <a:lstStyle/>
          <a:p>
            <a:r>
              <a:rPr lang="en-US" sz="3400" dirty="0">
                <a:solidFill>
                  <a:schemeClr val="bg1"/>
                </a:solidFill>
                <a:latin typeface="Arial" charset="0"/>
                <a:ea typeface="Arial" charset="0"/>
                <a:cs typeface="Arial" charset="0"/>
              </a:rPr>
              <a:t>Explore your options,</a:t>
            </a:r>
          </a:p>
          <a:p>
            <a:r>
              <a:rPr lang="en-US" sz="3400" dirty="0">
                <a:solidFill>
                  <a:schemeClr val="bg1"/>
                </a:solidFill>
                <a:latin typeface="Arial" charset="0"/>
                <a:ea typeface="Arial" charset="0"/>
                <a:cs typeface="Arial" charset="0"/>
              </a:rPr>
              <a:t>Discover your potential</a:t>
            </a:r>
          </a:p>
          <a:p>
            <a:endParaRPr lang="en-US" sz="3400" dirty="0">
              <a:solidFill>
                <a:schemeClr val="bg1"/>
              </a:solidFill>
              <a:latin typeface="Arial" charset="0"/>
              <a:ea typeface="Arial" charset="0"/>
              <a:cs typeface="Arial" charset="0"/>
            </a:endParaRPr>
          </a:p>
          <a:p>
            <a:r>
              <a:rPr lang="en-US" sz="3400" dirty="0">
                <a:solidFill>
                  <a:schemeClr val="bg1"/>
                </a:solidFill>
                <a:latin typeface="Arial" charset="0"/>
                <a:ea typeface="Arial" charset="0"/>
                <a:cs typeface="Arial" charset="0"/>
              </a:rPr>
              <a:t>Preparing for a Chemistry Application</a:t>
            </a:r>
          </a:p>
        </p:txBody>
      </p:sp>
    </p:spTree>
    <p:extLst>
      <p:ext uri="{BB962C8B-B14F-4D97-AF65-F5344CB8AC3E}">
        <p14:creationId xmlns:p14="http://schemas.microsoft.com/office/powerpoint/2010/main" val="206989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71039"/>
            <a:ext cx="12077701" cy="6929039"/>
          </a:xfrm>
          <a:prstGeom prst="rect">
            <a:avLst/>
          </a:prstGeom>
        </p:spPr>
      </p:pic>
      <p:sp>
        <p:nvSpPr>
          <p:cNvPr id="9" name="TextBox 8"/>
          <p:cNvSpPr txBox="1"/>
          <p:nvPr/>
        </p:nvSpPr>
        <p:spPr>
          <a:xfrm>
            <a:off x="1055541" y="1675040"/>
            <a:ext cx="9530034" cy="4093428"/>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chemeClr val="bg1"/>
                </a:solidFill>
                <a:latin typeface="Raleway" charset="0"/>
                <a:ea typeface="Raleway" charset="0"/>
                <a:cs typeface="Raleway" charset="0"/>
              </a:rPr>
              <a:t>This PowerPoint is here to provide you with different  ideas to support you with writing a Personal Statement for a Chemistry course, as well as help you through the application process.</a:t>
            </a:r>
            <a:endParaRPr lang="en-US" sz="2800" dirty="0"/>
          </a:p>
          <a:p>
            <a:pPr marL="571500" indent="-571500">
              <a:buFont typeface="Arial" panose="020B0604020202020204" pitchFamily="34" charset="0"/>
              <a:buChar char="•"/>
            </a:pPr>
            <a:endParaRPr lang="en-US" sz="2800" dirty="0">
              <a:solidFill>
                <a:schemeClr val="bg1"/>
              </a:solidFill>
              <a:latin typeface="Raleway" charset="0"/>
              <a:ea typeface="Raleway" charset="0"/>
              <a:cs typeface="Raleway" charset="0"/>
            </a:endParaRPr>
          </a:p>
          <a:p>
            <a:pPr marL="571500" indent="-571500">
              <a:buFont typeface="Arial" panose="020B0604020202020204" pitchFamily="34" charset="0"/>
              <a:buChar char="•"/>
            </a:pPr>
            <a:r>
              <a:rPr lang="en-US" sz="2800" dirty="0">
                <a:solidFill>
                  <a:schemeClr val="bg1"/>
                </a:solidFill>
                <a:latin typeface="Raleway" charset="0"/>
                <a:ea typeface="Raleway" charset="0"/>
                <a:cs typeface="Raleway" charset="0"/>
              </a:rPr>
              <a:t>We have put together reading lists, preparation ideas and top tips for the application process for a Chemistry course at University</a:t>
            </a:r>
          </a:p>
          <a:p>
            <a:pPr marL="571500" indent="-571500">
              <a:buFont typeface="Arial" panose="020B0604020202020204" pitchFamily="34" charset="0"/>
              <a:buChar char="•"/>
            </a:pPr>
            <a:endParaRPr lang="en-US" sz="3600" dirty="0">
              <a:solidFill>
                <a:schemeClr val="bg1"/>
              </a:solidFill>
              <a:latin typeface="Raleway" charset="0"/>
              <a:ea typeface="Raleway" charset="0"/>
              <a:cs typeface="Raleway" charset="0"/>
            </a:endParaRP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Raleway SemiBold" charset="0"/>
                <a:cs typeface="Arial" panose="020B0604020202020204" pitchFamily="34" charset="0"/>
              </a:rPr>
              <a:t>How can we help?</a:t>
            </a:r>
            <a:endParaRPr lang="en-US"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173598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49277"/>
            <a:ext cx="12077701" cy="6929039"/>
          </a:xfrm>
          <a:prstGeom prst="rect">
            <a:avLst/>
          </a:prstGeom>
        </p:spPr>
      </p:pic>
      <p:sp>
        <p:nvSpPr>
          <p:cNvPr id="9" name="TextBox 8"/>
          <p:cNvSpPr txBox="1"/>
          <p:nvPr/>
        </p:nvSpPr>
        <p:spPr>
          <a:xfrm>
            <a:off x="114298" y="1844515"/>
            <a:ext cx="9530034"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latin typeface="Raleway" charset="0"/>
                <a:ea typeface="Raleway" charset="0"/>
                <a:cs typeface="Raleway" charset="0"/>
              </a:rPr>
              <a:t>Lets start with some reading. We recommend using this time to do some further reading on your chosen subject, as it is  important that your personal statement contains an academic paragraph.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Where do I start?!</a:t>
            </a:r>
            <a:endParaRPr lang="en-US" b="1" dirty="0">
              <a:solidFill>
                <a:srgbClr val="06B2A9"/>
              </a:solidFill>
              <a:latin typeface="Arial" charset="0"/>
              <a:ea typeface="Arial" charset="0"/>
              <a:cs typeface="Arial" charset="0"/>
            </a:endParaRPr>
          </a:p>
        </p:txBody>
      </p:sp>
      <p:pic>
        <p:nvPicPr>
          <p:cNvPr id="1028" name="Picture 4" descr="Image result for reading image">
            <a:extLst>
              <a:ext uri="{FF2B5EF4-FFF2-40B4-BE49-F238E27FC236}">
                <a16:creationId xmlns:a16="http://schemas.microsoft.com/office/drawing/2014/main" id="{50D0B36F-C3BF-4EAE-ADDD-DD532B6CB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072" y="4281679"/>
            <a:ext cx="3657794" cy="205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3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1257"/>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112" y="286973"/>
            <a:ext cx="5449512"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dirty="0">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425886" y="365125"/>
            <a:ext cx="10624020" cy="1029256"/>
          </a:xfrm>
          <a:prstGeom prst="rect">
            <a:avLst/>
          </a:prstGeom>
        </p:spPr>
        <p:txBody>
          <a:bodyPr wrap="square">
            <a:spAutoFit/>
          </a:bodyPr>
          <a:lstStyle/>
          <a:p>
            <a:pPr algn="ctr">
              <a:lnSpc>
                <a:spcPct val="110000"/>
              </a:lnSpc>
            </a:pPr>
            <a:r>
              <a:rPr lang="en-US" sz="6000" b="1" u="sng" dirty="0">
                <a:solidFill>
                  <a:srgbClr val="06B2A9"/>
                </a:solidFill>
                <a:latin typeface="Arial" panose="020B0604020202020204" pitchFamily="34" charset="0"/>
                <a:ea typeface="Arial" charset="0"/>
                <a:cs typeface="Arial" panose="020B0604020202020204" pitchFamily="34" charset="0"/>
              </a:rPr>
              <a:t>An Academic Paragraph</a:t>
            </a:r>
            <a:endParaRPr lang="en-US" sz="6000" b="1" dirty="0">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826718" y="1803747"/>
            <a:ext cx="7701035" cy="3970318"/>
          </a:xfrm>
          <a:prstGeom prst="rect">
            <a:avLst/>
          </a:prstGeom>
          <a:noFill/>
        </p:spPr>
        <p:txBody>
          <a:bodyPr wrap="square" rtlCol="0">
            <a:spAutoFit/>
          </a:bodyPr>
          <a:lstStyle/>
          <a:p>
            <a:r>
              <a:rPr lang="en-GB" sz="3600" dirty="0">
                <a:solidFill>
                  <a:schemeClr val="bg1"/>
                </a:solidFill>
                <a:latin typeface="Raleway" panose="020B0503030101060003" pitchFamily="34" charset="0"/>
              </a:rPr>
              <a:t>Having an academic paragraph in your personal statement is really important and we suggest using the following reading lists to help. You can use this paragraph to analyse a small piece of text from a relevant book/journal or an article. </a:t>
            </a:r>
          </a:p>
        </p:txBody>
      </p:sp>
      <p:pic>
        <p:nvPicPr>
          <p:cNvPr id="5" name="Picture 4" descr="A picture containing food&#10;&#10;Description automatically generated">
            <a:extLst>
              <a:ext uri="{FF2B5EF4-FFF2-40B4-BE49-F238E27FC236}">
                <a16:creationId xmlns:a16="http://schemas.microsoft.com/office/drawing/2014/main" id="{DE7495F3-5208-4D7C-AEF3-5C239A8D15A3}"/>
              </a:ext>
            </a:extLst>
          </p:cNvPr>
          <p:cNvPicPr>
            <a:picLocks noChangeAspect="1"/>
          </p:cNvPicPr>
          <p:nvPr/>
        </p:nvPicPr>
        <p:blipFill>
          <a:blip r:embed="rId4"/>
          <a:stretch>
            <a:fillRect/>
          </a:stretch>
        </p:blipFill>
        <p:spPr>
          <a:xfrm>
            <a:off x="8635467" y="2330840"/>
            <a:ext cx="3351072" cy="2513304"/>
          </a:xfrm>
          <a:prstGeom prst="rect">
            <a:avLst/>
          </a:prstGeom>
        </p:spPr>
      </p:pic>
    </p:spTree>
    <p:extLst>
      <p:ext uri="{BB962C8B-B14F-4D97-AF65-F5344CB8AC3E}">
        <p14:creationId xmlns:p14="http://schemas.microsoft.com/office/powerpoint/2010/main" val="263144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964"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sz="2400" dirty="0">
                <a:solidFill>
                  <a:schemeClr val="bg1"/>
                </a:solidFill>
                <a:latin typeface="Raleway"/>
              </a:rPr>
              <a:t>     •BBC science and technology website: </a:t>
            </a:r>
            <a:r>
              <a:rPr lang="en-US" sz="2400" dirty="0">
                <a:solidFill>
                  <a:srgbClr val="06B2A9"/>
                </a:solidFill>
                <a:latin typeface="Raleway"/>
                <a:hlinkClick r:id="rId3">
                  <a:extLst>
                    <a:ext uri="{A12FA001-AC4F-418D-AE19-62706E023703}">
                      <ahyp:hlinkClr xmlns:ahyp="http://schemas.microsoft.com/office/drawing/2018/hyperlinkcolor" val="tx"/>
                    </a:ext>
                  </a:extLst>
                </a:hlinkClick>
              </a:rPr>
              <a:t>http://www.bbc.co.uk/science</a:t>
            </a:r>
            <a:endParaRPr lang="en-US" sz="2400" dirty="0">
              <a:solidFill>
                <a:srgbClr val="06B2A9"/>
              </a:solidFill>
              <a:latin typeface="Raleway"/>
            </a:endParaRPr>
          </a:p>
          <a:p>
            <a:r>
              <a:rPr lang="en-US" sz="2400" dirty="0">
                <a:solidFill>
                  <a:schemeClr val="bg1"/>
                </a:solidFill>
                <a:latin typeface="Raleway"/>
              </a:rPr>
              <a:t>     •BBC news: </a:t>
            </a:r>
            <a:r>
              <a:rPr lang="en-US" sz="2400" dirty="0">
                <a:solidFill>
                  <a:srgbClr val="06B2A9"/>
                </a:solidFill>
                <a:latin typeface="Raleway"/>
                <a:hlinkClick r:id="rId4">
                  <a:extLst>
                    <a:ext uri="{A12FA001-AC4F-418D-AE19-62706E023703}">
                      <ahyp:hlinkClr xmlns:ahyp="http://schemas.microsoft.com/office/drawing/2018/hyperlinkcolor" val="tx"/>
                    </a:ext>
                  </a:extLst>
                </a:hlinkClick>
              </a:rPr>
              <a:t>http://www.bbc.co.uk/news/science_and_environment</a:t>
            </a:r>
            <a:endParaRPr lang="en-US" sz="2400" dirty="0">
              <a:solidFill>
                <a:srgbClr val="06B2A9"/>
              </a:solidFill>
              <a:latin typeface="Raleway"/>
            </a:endParaRPr>
          </a:p>
          <a:p>
            <a:r>
              <a:rPr lang="en-US" sz="2400" dirty="0">
                <a:solidFill>
                  <a:schemeClr val="bg1"/>
                </a:solidFill>
                <a:latin typeface="Raleway"/>
              </a:rPr>
              <a:t>     •The Guardian - </a:t>
            </a:r>
            <a:r>
              <a:rPr lang="en-US" sz="2400" dirty="0">
                <a:solidFill>
                  <a:srgbClr val="06B2A9"/>
                </a:solidFill>
                <a:latin typeface="Raleway"/>
                <a:hlinkClick r:id="rId5">
                  <a:extLst>
                    <a:ext uri="{A12FA001-AC4F-418D-AE19-62706E023703}">
                      <ahyp:hlinkClr xmlns:ahyp="http://schemas.microsoft.com/office/drawing/2018/hyperlinkcolor" val="tx"/>
                    </a:ext>
                  </a:extLst>
                </a:hlinkClick>
              </a:rPr>
              <a:t>https://www.theguardian.com/science</a:t>
            </a:r>
            <a:endParaRPr lang="en-US" sz="2400" dirty="0">
              <a:solidFill>
                <a:srgbClr val="06B2A9"/>
              </a:solidFill>
              <a:latin typeface="Raleway"/>
            </a:endParaRPr>
          </a:p>
          <a:p>
            <a:r>
              <a:rPr lang="en-US" sz="2400" dirty="0">
                <a:solidFill>
                  <a:schemeClr val="bg1"/>
                </a:solidFill>
                <a:latin typeface="Raleway"/>
              </a:rPr>
              <a:t>     •New Scientist: </a:t>
            </a:r>
            <a:r>
              <a:rPr lang="en-US" sz="2400" dirty="0">
                <a:solidFill>
                  <a:srgbClr val="06B2A9"/>
                </a:solidFill>
                <a:latin typeface="Raleway"/>
                <a:hlinkClick r:id="rId6">
                  <a:extLst>
                    <a:ext uri="{A12FA001-AC4F-418D-AE19-62706E023703}">
                      <ahyp:hlinkClr xmlns:ahyp="http://schemas.microsoft.com/office/drawing/2018/hyperlinkcolor" val="tx"/>
                    </a:ext>
                  </a:extLst>
                </a:hlinkClick>
              </a:rPr>
              <a:t>https://www.newscientist.com/</a:t>
            </a:r>
            <a:endParaRPr lang="en-US" sz="2400" dirty="0">
              <a:solidFill>
                <a:srgbClr val="06B2A9"/>
              </a:solidFill>
              <a:latin typeface="Raleway"/>
            </a:endParaRPr>
          </a:p>
          <a:p>
            <a:endParaRPr lang="en-GB" sz="2000" dirty="0">
              <a:solidFill>
                <a:schemeClr val="bg1"/>
              </a:solidFill>
              <a:latin typeface="Raleway"/>
            </a:endParaRPr>
          </a:p>
          <a:p>
            <a:pPr algn="r"/>
            <a:endParaRPr lang="en-GB" sz="2000" i="1" dirty="0">
              <a:latin typeface="Raleway"/>
            </a:endParaRPr>
          </a:p>
          <a:p>
            <a:pPr algn="r"/>
            <a:endParaRPr lang="en-GB" sz="2000" i="1" dirty="0">
              <a:latin typeface="Raleway"/>
            </a:endParaRPr>
          </a:p>
          <a:p>
            <a:pPr algn="r"/>
            <a:endParaRPr lang="en-GB" sz="2000" i="1" u="sng" dirty="0">
              <a:latin typeface="Raleway"/>
            </a:endParaRPr>
          </a:p>
          <a:p>
            <a:pPr algn="r"/>
            <a:endParaRPr lang="en-GB" sz="2400" i="1" u="sng" dirty="0">
              <a:latin typeface="Raleway"/>
            </a:endParaRPr>
          </a:p>
          <a:p>
            <a:pPr algn="r"/>
            <a:r>
              <a:rPr lang="en-GB" sz="2400" i="1" u="sng" dirty="0">
                <a:latin typeface="Raleway"/>
              </a:rPr>
              <a:t>Physics journals </a:t>
            </a:r>
            <a:endParaRPr lang="en-GB" sz="2400" u="sng" dirty="0">
              <a:latin typeface="Raleway"/>
            </a:endParaRPr>
          </a:p>
          <a:p>
            <a:pPr algn="r"/>
            <a:r>
              <a:rPr lang="en-US" sz="2400" dirty="0">
                <a:latin typeface="Raleway"/>
              </a:rPr>
              <a:t>•Chemistry Review: </a:t>
            </a:r>
          </a:p>
          <a:p>
            <a:pPr algn="r"/>
            <a:r>
              <a:rPr lang="en-US" sz="2400" dirty="0">
                <a:solidFill>
                  <a:srgbClr val="06B2A9"/>
                </a:solidFill>
                <a:latin typeface="Raleway"/>
                <a:hlinkClick r:id="rId7">
                  <a:extLst>
                    <a:ext uri="{A12FA001-AC4F-418D-AE19-62706E023703}">
                      <ahyp:hlinkClr xmlns:ahyp="http://schemas.microsoft.com/office/drawing/2018/hyperlinkcolor" val="tx"/>
                    </a:ext>
                  </a:extLst>
                </a:hlinkClick>
              </a:rPr>
              <a:t>https://www.hoddereducation.co.uk/chemistryreview</a:t>
            </a:r>
            <a:endParaRPr lang="en-US" sz="2400" dirty="0">
              <a:solidFill>
                <a:srgbClr val="06B2A9"/>
              </a:solidFill>
              <a:latin typeface="Raleway"/>
            </a:endParaRPr>
          </a:p>
          <a:p>
            <a:pPr algn="r"/>
            <a:r>
              <a:rPr lang="en-US" sz="2400" dirty="0">
                <a:solidFill>
                  <a:schemeClr val="bg1"/>
                </a:solidFill>
                <a:latin typeface="Raleway"/>
              </a:rPr>
              <a:t>•The Mole: </a:t>
            </a:r>
            <a:r>
              <a:rPr lang="en-US" sz="2400" dirty="0">
                <a:solidFill>
                  <a:srgbClr val="06B2A9"/>
                </a:solidFill>
                <a:latin typeface="Raleway"/>
                <a:hlinkClick r:id="rId8">
                  <a:extLst>
                    <a:ext uri="{A12FA001-AC4F-418D-AE19-62706E023703}">
                      <ahyp:hlinkClr xmlns:ahyp="http://schemas.microsoft.com/office/drawing/2018/hyperlinkcolor" val="tx"/>
                    </a:ext>
                  </a:extLst>
                </a:hlinkClick>
              </a:rPr>
              <a:t>http://www.rsc.org/eic/mole</a:t>
            </a:r>
            <a:endParaRPr lang="en-US" sz="2400" dirty="0">
              <a:solidFill>
                <a:srgbClr val="06B2A9"/>
              </a:solidFill>
              <a:latin typeface="Raleway"/>
            </a:endParaRPr>
          </a:p>
          <a:p>
            <a:pPr algn="r"/>
            <a:r>
              <a:rPr lang="en-US" sz="2400" dirty="0">
                <a:solidFill>
                  <a:schemeClr val="bg1"/>
                </a:solidFill>
                <a:latin typeface="Raleway"/>
              </a:rPr>
              <a:t>•</a:t>
            </a:r>
            <a:endParaRPr lang="en-GB" sz="2400" dirty="0">
              <a:solidFill>
                <a:srgbClr val="06B2A9"/>
              </a:solidFill>
            </a:endParaRPr>
          </a:p>
          <a:p>
            <a:endParaRPr lang="en-GB" sz="2400" dirty="0">
              <a:solidFill>
                <a:schemeClr val="bg1"/>
              </a:solidFill>
            </a:endParaRPr>
          </a:p>
          <a:p>
            <a:endParaRPr lang="en-US" sz="2400" dirty="0">
              <a:solidFill>
                <a:schemeClr val="bg1"/>
              </a:solidFill>
              <a:latin typeface="Raleway"/>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9532" y="0"/>
            <a:ext cx="7039505" cy="4038600"/>
          </a:xfrm>
          <a:prstGeom prst="rect">
            <a:avLst/>
          </a:prstGeom>
        </p:spPr>
      </p:pic>
      <p:sp>
        <p:nvSpPr>
          <p:cNvPr id="6" name="Title 1"/>
          <p:cNvSpPr txBox="1">
            <a:spLocks/>
          </p:cNvSpPr>
          <p:nvPr/>
        </p:nvSpPr>
        <p:spPr>
          <a:xfrm>
            <a:off x="332591" y="136089"/>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Reading </a:t>
            </a:r>
            <a:r>
              <a:rPr lang="en-US" sz="5400" b="1" u="sng" dirty="0">
                <a:solidFill>
                  <a:srgbClr val="06B2A9"/>
                </a:solidFill>
                <a:latin typeface="Raleway" panose="020B0503030101060003"/>
                <a:ea typeface="Arial" charset="0"/>
                <a:cs typeface="Arial" panose="020B0604020202020204" pitchFamily="34" charset="0"/>
              </a:rPr>
              <a:t>Suggestions</a:t>
            </a:r>
            <a:endParaRPr lang="en-US" sz="5400" b="1" dirty="0">
              <a:solidFill>
                <a:srgbClr val="06B2A9"/>
              </a:solidFill>
              <a:latin typeface="Raleway" panose="020B0503030101060003"/>
              <a:ea typeface="Arial" charset="0"/>
              <a:cs typeface="Arial" charset="0"/>
            </a:endParaRPr>
          </a:p>
        </p:txBody>
      </p:sp>
      <p:pic>
        <p:nvPicPr>
          <p:cNvPr id="3" name="Picture 2">
            <a:extLst>
              <a:ext uri="{FF2B5EF4-FFF2-40B4-BE49-F238E27FC236}">
                <a16:creationId xmlns:a16="http://schemas.microsoft.com/office/drawing/2014/main" id="{41DF0027-A2D7-4851-8160-CBFB0DE9F15A}"/>
              </a:ext>
            </a:extLst>
          </p:cNvPr>
          <p:cNvPicPr>
            <a:picLocks noChangeAspect="1"/>
          </p:cNvPicPr>
          <p:nvPr/>
        </p:nvPicPr>
        <p:blipFill>
          <a:blip r:embed="rId10"/>
          <a:stretch>
            <a:fillRect/>
          </a:stretch>
        </p:blipFill>
        <p:spPr>
          <a:xfrm>
            <a:off x="9710057" y="2284185"/>
            <a:ext cx="1977590" cy="1977590"/>
          </a:xfrm>
          <a:prstGeom prst="rect">
            <a:avLst/>
          </a:prstGeom>
        </p:spPr>
      </p:pic>
      <p:pic>
        <p:nvPicPr>
          <p:cNvPr id="5" name="Picture 4" descr="A picture containing food&#10;&#10;Description automatically generated">
            <a:extLst>
              <a:ext uri="{FF2B5EF4-FFF2-40B4-BE49-F238E27FC236}">
                <a16:creationId xmlns:a16="http://schemas.microsoft.com/office/drawing/2014/main" id="{5E7797A1-BDBE-4768-A782-9F96B6C697D4}"/>
              </a:ext>
            </a:extLst>
          </p:cNvPr>
          <p:cNvPicPr>
            <a:picLocks noChangeAspect="1"/>
          </p:cNvPicPr>
          <p:nvPr/>
        </p:nvPicPr>
        <p:blipFill>
          <a:blip r:embed="rId11"/>
          <a:stretch>
            <a:fillRect/>
          </a:stretch>
        </p:blipFill>
        <p:spPr>
          <a:xfrm>
            <a:off x="771960" y="3067291"/>
            <a:ext cx="2439292" cy="3252389"/>
          </a:xfrm>
          <a:prstGeom prst="rect">
            <a:avLst/>
          </a:prstGeom>
        </p:spPr>
      </p:pic>
    </p:spTree>
    <p:extLst>
      <p:ext uri="{BB962C8B-B14F-4D97-AF65-F5344CB8AC3E}">
        <p14:creationId xmlns:p14="http://schemas.microsoft.com/office/powerpoint/2010/main" val="251435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3567" y="203080"/>
            <a:ext cx="6844136" cy="3926516"/>
          </a:xfrm>
          <a:prstGeom prst="rect">
            <a:avLst/>
          </a:prstGeom>
        </p:spPr>
      </p:pic>
      <p:sp>
        <p:nvSpPr>
          <p:cNvPr id="9" name="TextBox 8"/>
          <p:cNvSpPr txBox="1"/>
          <p:nvPr/>
        </p:nvSpPr>
        <p:spPr>
          <a:xfrm>
            <a:off x="180521" y="1555433"/>
            <a:ext cx="8587926" cy="3170099"/>
          </a:xfrm>
          <a:prstGeom prst="rect">
            <a:avLst/>
          </a:prstGeom>
          <a:noFill/>
        </p:spPr>
        <p:txBody>
          <a:bodyPr wrap="square" rtlCol="0">
            <a:spAutoFit/>
          </a:bodyPr>
          <a:lstStyle/>
          <a:p>
            <a:r>
              <a:rPr lang="en-US" sz="2000" b="1" u="sng" dirty="0">
                <a:solidFill>
                  <a:schemeClr val="bg1"/>
                </a:solidFill>
                <a:latin typeface="Raleway"/>
              </a:rPr>
              <a:t>Books</a:t>
            </a:r>
          </a:p>
          <a:p>
            <a:r>
              <a:rPr lang="en-US" sz="2000" dirty="0">
                <a:solidFill>
                  <a:schemeClr val="bg1"/>
                </a:solidFill>
                <a:latin typeface="Raleway"/>
              </a:rPr>
              <a:t>•</a:t>
            </a:r>
            <a:r>
              <a:rPr lang="en-US" sz="2000" i="1" dirty="0">
                <a:solidFill>
                  <a:schemeClr val="bg1"/>
                </a:solidFill>
                <a:latin typeface="Raleway"/>
              </a:rPr>
              <a:t>A Short History of Nearly Everything </a:t>
            </a:r>
            <a:r>
              <a:rPr lang="en-US" sz="2000" dirty="0">
                <a:solidFill>
                  <a:schemeClr val="bg1"/>
                </a:solidFill>
                <a:latin typeface="Raleway"/>
              </a:rPr>
              <a:t>by Bill Bryson</a:t>
            </a:r>
          </a:p>
          <a:p>
            <a:r>
              <a:rPr lang="en-US" sz="2000" i="1" dirty="0">
                <a:solidFill>
                  <a:schemeClr val="bg1"/>
                </a:solidFill>
                <a:latin typeface="Raleway"/>
              </a:rPr>
              <a:t>•Surely You're Joking, </a:t>
            </a:r>
            <a:r>
              <a:rPr lang="en-US" sz="2000" i="1" dirty="0" err="1">
                <a:solidFill>
                  <a:schemeClr val="bg1"/>
                </a:solidFill>
                <a:latin typeface="Raleway"/>
              </a:rPr>
              <a:t>Mr</a:t>
            </a:r>
            <a:r>
              <a:rPr lang="en-US" sz="2000" i="1" dirty="0">
                <a:solidFill>
                  <a:schemeClr val="bg1"/>
                </a:solidFill>
                <a:latin typeface="Raleway"/>
              </a:rPr>
              <a:t> Feynman! </a:t>
            </a:r>
            <a:r>
              <a:rPr lang="en-US" sz="2000" dirty="0">
                <a:solidFill>
                  <a:schemeClr val="bg1"/>
                </a:solidFill>
                <a:latin typeface="Raleway"/>
              </a:rPr>
              <a:t>by Richard Feynman</a:t>
            </a:r>
          </a:p>
          <a:p>
            <a:r>
              <a:rPr lang="en-US" sz="2000" dirty="0">
                <a:solidFill>
                  <a:schemeClr val="bg1"/>
                </a:solidFill>
                <a:latin typeface="Raleway"/>
              </a:rPr>
              <a:t>•</a:t>
            </a:r>
            <a:r>
              <a:rPr lang="en-US" sz="2000" i="1" dirty="0">
                <a:solidFill>
                  <a:schemeClr val="bg1"/>
                </a:solidFill>
                <a:latin typeface="Raleway"/>
              </a:rPr>
              <a:t>Bad Science </a:t>
            </a:r>
            <a:r>
              <a:rPr lang="en-US" sz="2000" dirty="0">
                <a:solidFill>
                  <a:schemeClr val="bg1"/>
                </a:solidFill>
                <a:latin typeface="Raleway"/>
              </a:rPr>
              <a:t>by Ben Goldacre</a:t>
            </a:r>
          </a:p>
          <a:p>
            <a:r>
              <a:rPr lang="en-US" sz="2000" i="1" dirty="0">
                <a:solidFill>
                  <a:schemeClr val="bg1"/>
                </a:solidFill>
                <a:latin typeface="Raleway"/>
              </a:rPr>
              <a:t>•Oxygen: The Molecule that Made the World</a:t>
            </a:r>
            <a:r>
              <a:rPr lang="en-US" sz="2000" dirty="0">
                <a:solidFill>
                  <a:schemeClr val="bg1"/>
                </a:solidFill>
                <a:latin typeface="Raleway"/>
              </a:rPr>
              <a:t> by Nick Lane</a:t>
            </a:r>
          </a:p>
          <a:p>
            <a:r>
              <a:rPr lang="en-US" sz="2000" i="1" dirty="0">
                <a:solidFill>
                  <a:schemeClr val="bg1"/>
                </a:solidFill>
                <a:latin typeface="Raleway"/>
              </a:rPr>
              <a:t>•Mauve: How One Man Invented a Color that Changed the World </a:t>
            </a:r>
            <a:r>
              <a:rPr lang="en-US" sz="2000" dirty="0">
                <a:solidFill>
                  <a:schemeClr val="bg1"/>
                </a:solidFill>
                <a:latin typeface="Raleway"/>
              </a:rPr>
              <a:t>by Simon Garfield (The story of the first man who made a useful chemical and started the entire industry of synthetic organic chemistry.)</a:t>
            </a:r>
          </a:p>
          <a:p>
            <a:r>
              <a:rPr lang="en-US" sz="2000" i="1" dirty="0">
                <a:solidFill>
                  <a:schemeClr val="bg1"/>
                </a:solidFill>
                <a:latin typeface="Raleway"/>
              </a:rPr>
              <a:t>• Periodic Tales, the Curious Lives of the Elements </a:t>
            </a:r>
            <a:r>
              <a:rPr lang="en-US" sz="2000" dirty="0">
                <a:solidFill>
                  <a:schemeClr val="bg1"/>
                </a:solidFill>
                <a:latin typeface="Raleway"/>
              </a:rPr>
              <a:t>by Hugh </a:t>
            </a:r>
            <a:r>
              <a:rPr lang="en-US" sz="2000" dirty="0" err="1">
                <a:solidFill>
                  <a:schemeClr val="bg1"/>
                </a:solidFill>
                <a:latin typeface="Raleway"/>
              </a:rPr>
              <a:t>Aldersey</a:t>
            </a:r>
            <a:r>
              <a:rPr lang="en-US" sz="2000" dirty="0">
                <a:solidFill>
                  <a:schemeClr val="bg1"/>
                </a:solidFill>
                <a:latin typeface="Raleway"/>
              </a:rPr>
              <a:t> Williams</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Reading Suggestions</a:t>
            </a:r>
            <a:endParaRPr lang="en-US" b="1" dirty="0">
              <a:solidFill>
                <a:srgbClr val="06B2A9"/>
              </a:solidFill>
              <a:latin typeface="Arial" charset="0"/>
              <a:ea typeface="Arial" charset="0"/>
              <a:cs typeface="Arial" charset="0"/>
            </a:endParaRPr>
          </a:p>
        </p:txBody>
      </p:sp>
      <p:sp>
        <p:nvSpPr>
          <p:cNvPr id="7" name="TextBox 6">
            <a:extLst>
              <a:ext uri="{FF2B5EF4-FFF2-40B4-BE49-F238E27FC236}">
                <a16:creationId xmlns:a16="http://schemas.microsoft.com/office/drawing/2014/main" id="{15302A5C-ED4B-40BF-A7CB-4F5EA7A480BE}"/>
              </a:ext>
            </a:extLst>
          </p:cNvPr>
          <p:cNvSpPr txBox="1"/>
          <p:nvPr/>
        </p:nvSpPr>
        <p:spPr>
          <a:xfrm>
            <a:off x="180520" y="4640847"/>
            <a:ext cx="11830959" cy="2246769"/>
          </a:xfrm>
          <a:prstGeom prst="rect">
            <a:avLst/>
          </a:prstGeom>
          <a:noFill/>
        </p:spPr>
        <p:txBody>
          <a:bodyPr wrap="square" rtlCol="0">
            <a:spAutoFit/>
          </a:bodyPr>
          <a:lstStyle/>
          <a:p>
            <a:r>
              <a:rPr lang="en-US" sz="2000" i="1" dirty="0">
                <a:solidFill>
                  <a:schemeClr val="bg1"/>
                </a:solidFill>
                <a:latin typeface="Raleway"/>
              </a:rPr>
              <a:t>•Why Chemical Reactions Happen </a:t>
            </a:r>
            <a:r>
              <a:rPr lang="en-US" sz="2000" dirty="0">
                <a:solidFill>
                  <a:schemeClr val="bg1"/>
                </a:solidFill>
                <a:latin typeface="Raleway"/>
              </a:rPr>
              <a:t>by James Keeler and Peter </a:t>
            </a:r>
            <a:r>
              <a:rPr lang="en-US" sz="2000" dirty="0" err="1">
                <a:solidFill>
                  <a:schemeClr val="bg1"/>
                </a:solidFill>
                <a:latin typeface="Raleway"/>
              </a:rPr>
              <a:t>Wothers</a:t>
            </a:r>
            <a:endParaRPr lang="en-US" sz="2000" dirty="0">
              <a:solidFill>
                <a:schemeClr val="bg1"/>
              </a:solidFill>
              <a:latin typeface="Raleway"/>
            </a:endParaRPr>
          </a:p>
          <a:p>
            <a:r>
              <a:rPr lang="en-US" sz="2000" i="1" dirty="0">
                <a:solidFill>
                  <a:schemeClr val="bg1"/>
                </a:solidFill>
                <a:latin typeface="Raleway"/>
              </a:rPr>
              <a:t>•Molecules at an Exhibition: Portraits of Intriguing Materials in Everyday Life </a:t>
            </a:r>
            <a:r>
              <a:rPr lang="en-US" sz="2000" dirty="0">
                <a:solidFill>
                  <a:schemeClr val="bg1"/>
                </a:solidFill>
                <a:latin typeface="Raleway"/>
              </a:rPr>
              <a:t>by John </a:t>
            </a:r>
            <a:r>
              <a:rPr lang="en-US" sz="2000" dirty="0" err="1">
                <a:solidFill>
                  <a:schemeClr val="bg1"/>
                </a:solidFill>
                <a:latin typeface="Raleway"/>
              </a:rPr>
              <a:t>Elmsley</a:t>
            </a:r>
            <a:endParaRPr lang="en-US" sz="2000" dirty="0">
              <a:solidFill>
                <a:schemeClr val="bg1"/>
              </a:solidFill>
              <a:latin typeface="Raleway"/>
            </a:endParaRPr>
          </a:p>
          <a:p>
            <a:r>
              <a:rPr lang="en-US" sz="2000" i="1" dirty="0">
                <a:solidFill>
                  <a:schemeClr val="bg1"/>
                </a:solidFill>
                <a:latin typeface="Raleway"/>
              </a:rPr>
              <a:t>•Napoleon’s Buttons: 17 Molecules that Changed History </a:t>
            </a:r>
            <a:r>
              <a:rPr lang="en-US" sz="2000" dirty="0">
                <a:solidFill>
                  <a:schemeClr val="bg1"/>
                </a:solidFill>
                <a:latin typeface="Raleway"/>
              </a:rPr>
              <a:t>by Le </a:t>
            </a:r>
            <a:r>
              <a:rPr lang="en-US" sz="2000" dirty="0" err="1">
                <a:solidFill>
                  <a:schemeClr val="bg1"/>
                </a:solidFill>
                <a:latin typeface="Raleway"/>
              </a:rPr>
              <a:t>Couteur</a:t>
            </a:r>
            <a:r>
              <a:rPr lang="en-US" sz="2000" dirty="0">
                <a:solidFill>
                  <a:schemeClr val="bg1"/>
                </a:solidFill>
                <a:latin typeface="Raleway"/>
              </a:rPr>
              <a:t> &amp; </a:t>
            </a:r>
            <a:r>
              <a:rPr lang="en-US" sz="2000" dirty="0" err="1">
                <a:solidFill>
                  <a:schemeClr val="bg1"/>
                </a:solidFill>
                <a:latin typeface="Raleway"/>
              </a:rPr>
              <a:t>Burreson</a:t>
            </a:r>
            <a:endParaRPr lang="en-US" sz="2000" dirty="0">
              <a:solidFill>
                <a:schemeClr val="bg1"/>
              </a:solidFill>
              <a:latin typeface="Raleway"/>
            </a:endParaRPr>
          </a:p>
          <a:p>
            <a:r>
              <a:rPr lang="en-US" sz="2000" i="1" dirty="0">
                <a:solidFill>
                  <a:schemeClr val="bg1"/>
                </a:solidFill>
                <a:latin typeface="Raleway"/>
              </a:rPr>
              <a:t>•Uncle Tungsten: Memories of a Chemical Boyhood </a:t>
            </a:r>
            <a:r>
              <a:rPr lang="en-US" sz="2000" dirty="0">
                <a:solidFill>
                  <a:schemeClr val="bg1"/>
                </a:solidFill>
                <a:latin typeface="Raleway"/>
              </a:rPr>
              <a:t>by Oliver Sacks</a:t>
            </a:r>
          </a:p>
          <a:p>
            <a:r>
              <a:rPr lang="en-US" sz="2000" i="1" dirty="0">
                <a:solidFill>
                  <a:schemeClr val="bg1"/>
                </a:solidFill>
                <a:latin typeface="Raleway"/>
              </a:rPr>
              <a:t>•The Science of Everyday Life: Why Teapots Dribble, Toast Burns and Light Bulbs Shine</a:t>
            </a:r>
            <a:r>
              <a:rPr lang="en-US" sz="2000" dirty="0">
                <a:solidFill>
                  <a:schemeClr val="bg1"/>
                </a:solidFill>
                <a:latin typeface="Raleway"/>
              </a:rPr>
              <a:t> by Marty</a:t>
            </a:r>
          </a:p>
          <a:p>
            <a:r>
              <a:rPr lang="en-US" sz="2000" dirty="0" err="1">
                <a:solidFill>
                  <a:schemeClr val="bg1"/>
                </a:solidFill>
                <a:latin typeface="Raleway"/>
              </a:rPr>
              <a:t>Jopson</a:t>
            </a:r>
            <a:endParaRPr lang="en-US" sz="2000" dirty="0">
              <a:solidFill>
                <a:schemeClr val="bg1"/>
              </a:solidFill>
              <a:latin typeface="Raleway"/>
            </a:endParaRPr>
          </a:p>
          <a:p>
            <a:r>
              <a:rPr lang="en-US" sz="2000" i="1" dirty="0">
                <a:solidFill>
                  <a:schemeClr val="bg1"/>
                </a:solidFill>
                <a:latin typeface="Raleway"/>
              </a:rPr>
              <a:t>•The Disappearing Spoon...and other true tales from the Periodic Table </a:t>
            </a:r>
            <a:r>
              <a:rPr lang="en-US" sz="2000" dirty="0">
                <a:solidFill>
                  <a:schemeClr val="bg1"/>
                </a:solidFill>
                <a:latin typeface="Raleway"/>
              </a:rPr>
              <a:t>by Sam Kean</a:t>
            </a:r>
            <a:endParaRPr lang="en-GB" sz="2000" dirty="0">
              <a:solidFill>
                <a:schemeClr val="bg1"/>
              </a:solidFill>
              <a:latin typeface="Raleway"/>
            </a:endParaRPr>
          </a:p>
        </p:txBody>
      </p:sp>
      <p:pic>
        <p:nvPicPr>
          <p:cNvPr id="2" name="Picture 1">
            <a:extLst>
              <a:ext uri="{FF2B5EF4-FFF2-40B4-BE49-F238E27FC236}">
                <a16:creationId xmlns:a16="http://schemas.microsoft.com/office/drawing/2014/main" id="{DE2DCF17-B700-4791-A9A8-7ABC33FC3452}"/>
              </a:ext>
            </a:extLst>
          </p:cNvPr>
          <p:cNvPicPr>
            <a:picLocks noChangeAspect="1"/>
          </p:cNvPicPr>
          <p:nvPr/>
        </p:nvPicPr>
        <p:blipFill>
          <a:blip r:embed="rId4"/>
          <a:stretch>
            <a:fillRect/>
          </a:stretch>
        </p:blipFill>
        <p:spPr>
          <a:xfrm>
            <a:off x="8768447" y="2303363"/>
            <a:ext cx="2921974" cy="1826234"/>
          </a:xfrm>
          <a:prstGeom prst="rect">
            <a:avLst/>
          </a:prstGeom>
        </p:spPr>
      </p:pic>
    </p:spTree>
    <p:extLst>
      <p:ext uri="{BB962C8B-B14F-4D97-AF65-F5344CB8AC3E}">
        <p14:creationId xmlns:p14="http://schemas.microsoft.com/office/powerpoint/2010/main" val="92802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427"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01426" y="1500800"/>
            <a:ext cx="9377249" cy="2031325"/>
          </a:xfrm>
          <a:prstGeom prst="rect">
            <a:avLst/>
          </a:prstGeom>
          <a:noFill/>
        </p:spPr>
        <p:txBody>
          <a:bodyPr wrap="square" rtlCol="0">
            <a:spAutoFit/>
          </a:bodyPr>
          <a:lstStyle/>
          <a:p>
            <a:pPr>
              <a:lnSpc>
                <a:spcPct val="90000"/>
              </a:lnSpc>
            </a:pPr>
            <a:r>
              <a:rPr lang="en-US" altLang="en-US" sz="2000" dirty="0">
                <a:solidFill>
                  <a:schemeClr val="bg1"/>
                </a:solidFill>
                <a:latin typeface="Raleway" charset="0"/>
                <a:ea typeface="Raleway" charset="0"/>
                <a:cs typeface="Raleway" charset="0"/>
              </a:rPr>
              <a:t>•TED talks on </a:t>
            </a:r>
            <a:r>
              <a:rPr lang="en-US" altLang="en-US" sz="2000" dirty="0">
                <a:solidFill>
                  <a:srgbClr val="06B2A9"/>
                </a:solidFill>
                <a:latin typeface="Raleway" charset="0"/>
                <a:ea typeface="Raleway" charset="0"/>
                <a:cs typeface="Raleway" charset="0"/>
                <a:hlinkClick r:id="rId3">
                  <a:extLst>
                    <a:ext uri="{A12FA001-AC4F-418D-AE19-62706E023703}">
                      <ahyp:hlinkClr xmlns:ahyp="http://schemas.microsoft.com/office/drawing/2018/hyperlinkcolor" val="tx"/>
                    </a:ext>
                  </a:extLst>
                </a:hlinkClick>
              </a:rPr>
              <a:t>https://www.ted.com/talks</a:t>
            </a:r>
            <a:endParaRPr lang="en-US" altLang="en-US" sz="2000" dirty="0">
              <a:solidFill>
                <a:srgbClr val="06B2A9"/>
              </a:solidFill>
              <a:latin typeface="Raleway" charset="0"/>
              <a:ea typeface="Raleway" charset="0"/>
              <a:cs typeface="Raleway" charset="0"/>
            </a:endParaRPr>
          </a:p>
          <a:p>
            <a:pPr>
              <a:lnSpc>
                <a:spcPct val="90000"/>
              </a:lnSpc>
            </a:pPr>
            <a:r>
              <a:rPr lang="en-US" altLang="en-US" sz="2000" dirty="0">
                <a:solidFill>
                  <a:schemeClr val="bg1"/>
                </a:solidFill>
                <a:latin typeface="Raleway" charset="0"/>
                <a:ea typeface="Raleway" charset="0"/>
                <a:cs typeface="Raleway" charset="0"/>
              </a:rPr>
              <a:t>•Khan Academy website for online lectures:</a:t>
            </a:r>
          </a:p>
          <a:p>
            <a:pPr>
              <a:lnSpc>
                <a:spcPct val="90000"/>
              </a:lnSpc>
            </a:pPr>
            <a:r>
              <a:rPr lang="en-US" altLang="en-US" sz="2000" dirty="0">
                <a:solidFill>
                  <a:srgbClr val="06B2A9"/>
                </a:solidFill>
                <a:latin typeface="Raleway" charset="0"/>
                <a:ea typeface="Raleway" charset="0"/>
                <a:cs typeface="Raleway" charset="0"/>
                <a:hlinkClick r:id="rId4">
                  <a:extLst>
                    <a:ext uri="{A12FA001-AC4F-418D-AE19-62706E023703}">
                      <ahyp:hlinkClr xmlns:ahyp="http://schemas.microsoft.com/office/drawing/2018/hyperlinkcolor" val="tx"/>
                    </a:ext>
                  </a:extLst>
                </a:hlinkClick>
              </a:rPr>
              <a:t>https://www.khanacademy.org/science</a:t>
            </a:r>
            <a:endParaRPr lang="en-US" altLang="en-US" sz="2000" dirty="0">
              <a:solidFill>
                <a:srgbClr val="06B2A9"/>
              </a:solidFill>
              <a:latin typeface="Raleway" charset="0"/>
              <a:ea typeface="Raleway" charset="0"/>
              <a:cs typeface="Raleway" charset="0"/>
            </a:endParaRPr>
          </a:p>
          <a:p>
            <a:pPr>
              <a:lnSpc>
                <a:spcPct val="90000"/>
              </a:lnSpc>
            </a:pPr>
            <a:r>
              <a:rPr lang="en-US" altLang="en-US" sz="2000" dirty="0">
                <a:solidFill>
                  <a:schemeClr val="bg1"/>
                </a:solidFill>
                <a:latin typeface="Raleway" charset="0"/>
                <a:ea typeface="Raleway" charset="0"/>
                <a:cs typeface="Raleway" charset="0"/>
              </a:rPr>
              <a:t>•Science Museum – Learning Resources: </a:t>
            </a:r>
            <a:r>
              <a:rPr lang="en-US" altLang="en-US" sz="2000" dirty="0">
                <a:solidFill>
                  <a:srgbClr val="06B2A9"/>
                </a:solidFill>
                <a:latin typeface="Raleway" charset="0"/>
                <a:ea typeface="Raleway" charset="0"/>
                <a:cs typeface="Raleway" charset="0"/>
                <a:hlinkClick r:id="rId5">
                  <a:extLst>
                    <a:ext uri="{A12FA001-AC4F-418D-AE19-62706E023703}">
                      <ahyp:hlinkClr xmlns:ahyp="http://schemas.microsoft.com/office/drawing/2018/hyperlinkcolor" val="tx"/>
                    </a:ext>
                  </a:extLst>
                </a:hlinkClick>
              </a:rPr>
              <a:t>https://learning-resources.sciencemuseum.org.uk/resources/</a:t>
            </a:r>
            <a:endParaRPr lang="en-US" altLang="en-US" sz="2000" dirty="0">
              <a:solidFill>
                <a:srgbClr val="06B2A9"/>
              </a:solidFill>
              <a:latin typeface="Raleway" charset="0"/>
              <a:ea typeface="Raleway" charset="0"/>
              <a:cs typeface="Raleway" charset="0"/>
            </a:endParaRPr>
          </a:p>
          <a:p>
            <a:pPr>
              <a:lnSpc>
                <a:spcPct val="90000"/>
              </a:lnSpc>
            </a:pPr>
            <a:r>
              <a:rPr lang="en-US" altLang="en-US" sz="2000" dirty="0">
                <a:solidFill>
                  <a:schemeClr val="bg1"/>
                </a:solidFill>
                <a:latin typeface="Raleway" charset="0"/>
                <a:ea typeface="Raleway" charset="0"/>
                <a:cs typeface="Raleway" charset="0"/>
              </a:rPr>
              <a:t>•Fantastic Four movie and then watch the clip where the science is explained</a:t>
            </a:r>
          </a:p>
          <a:p>
            <a:pPr>
              <a:lnSpc>
                <a:spcPct val="90000"/>
              </a:lnSpc>
            </a:pPr>
            <a:r>
              <a:rPr lang="en-US" altLang="en-US" sz="2000" dirty="0">
                <a:solidFill>
                  <a:srgbClr val="06B2A9"/>
                </a:solidFill>
                <a:latin typeface="Raleway" charset="0"/>
                <a:ea typeface="Raleway" charset="0"/>
                <a:cs typeface="Raleway" charset="0"/>
                <a:hlinkClick r:id="rId6">
                  <a:extLst>
                    <a:ext uri="{A12FA001-AC4F-418D-AE19-62706E023703}">
                      <ahyp:hlinkClr xmlns:ahyp="http://schemas.microsoft.com/office/drawing/2018/hyperlinkcolor" val="tx"/>
                    </a:ext>
                  </a:extLst>
                </a:hlinkClick>
              </a:rPr>
              <a:t>http://nerdist.com/michio-kakuexplains-the-real-sciencebehind-fantastic-four/</a:t>
            </a:r>
            <a:endParaRPr lang="en-US" altLang="en-US" sz="2000" dirty="0">
              <a:solidFill>
                <a:srgbClr val="06B2A9"/>
              </a:solidFill>
              <a:latin typeface="Raleway" charset="0"/>
              <a:ea typeface="Raleway" charset="0"/>
              <a:cs typeface="Raleway" charset="0"/>
            </a:endParaRPr>
          </a:p>
        </p:txBody>
      </p:sp>
      <p:sp>
        <p:nvSpPr>
          <p:cNvPr id="6" name="Title 1"/>
          <p:cNvSpPr txBox="1">
            <a:spLocks/>
          </p:cNvSpPr>
          <p:nvPr/>
        </p:nvSpPr>
        <p:spPr>
          <a:xfrm>
            <a:off x="114299" y="1196096"/>
            <a:ext cx="10515600" cy="105620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WATCH</a:t>
            </a:r>
          </a:p>
          <a:p>
            <a:pPr>
              <a:lnSpc>
                <a:spcPct val="110000"/>
              </a:lnSpc>
            </a:pPr>
            <a:endParaRPr lang="en-US" b="1" dirty="0">
              <a:solidFill>
                <a:srgbClr val="06B2A9"/>
              </a:solidFill>
              <a:latin typeface="Arial" charset="0"/>
              <a:ea typeface="Arial" charset="0"/>
              <a:cs typeface="Arial" charset="0"/>
            </a:endParaRPr>
          </a:p>
        </p:txBody>
      </p:sp>
      <p:sp>
        <p:nvSpPr>
          <p:cNvPr id="7" name="TextBox 6">
            <a:extLst>
              <a:ext uri="{FF2B5EF4-FFF2-40B4-BE49-F238E27FC236}">
                <a16:creationId xmlns:a16="http://schemas.microsoft.com/office/drawing/2014/main" id="{BEB32248-DAAC-484E-8A92-231916209076}"/>
              </a:ext>
            </a:extLst>
          </p:cNvPr>
          <p:cNvSpPr txBox="1"/>
          <p:nvPr/>
        </p:nvSpPr>
        <p:spPr>
          <a:xfrm>
            <a:off x="4809391" y="3730599"/>
            <a:ext cx="7125762" cy="2862322"/>
          </a:xfrm>
          <a:prstGeom prst="rect">
            <a:avLst/>
          </a:prstGeom>
          <a:noFill/>
        </p:spPr>
        <p:txBody>
          <a:bodyPr wrap="square" rtlCol="0">
            <a:spAutoFit/>
          </a:bodyPr>
          <a:lstStyle/>
          <a:p>
            <a:pPr>
              <a:lnSpc>
                <a:spcPct val="90000"/>
              </a:lnSpc>
            </a:pPr>
            <a:r>
              <a:rPr lang="en-US" altLang="en-US" sz="2000" b="1" dirty="0">
                <a:solidFill>
                  <a:schemeClr val="bg1"/>
                </a:solidFill>
                <a:latin typeface="Raleway" charset="0"/>
                <a:ea typeface="Raleway" charset="0"/>
                <a:cs typeface="Raleway" charset="0"/>
              </a:rPr>
              <a:t>RECOMMENDED FILMS:</a:t>
            </a:r>
          </a:p>
          <a:p>
            <a:pPr>
              <a:lnSpc>
                <a:spcPct val="90000"/>
              </a:lnSpc>
            </a:pPr>
            <a:endParaRPr lang="en-US" altLang="en-US" sz="2000" b="1" dirty="0">
              <a:solidFill>
                <a:schemeClr val="bg1"/>
              </a:solidFill>
              <a:latin typeface="Raleway" charset="0"/>
              <a:ea typeface="Raleway" charset="0"/>
              <a:cs typeface="Raleway" charset="0"/>
            </a:endParaRPr>
          </a:p>
          <a:p>
            <a:pPr>
              <a:lnSpc>
                <a:spcPct val="90000"/>
              </a:lnSpc>
            </a:pPr>
            <a:r>
              <a:rPr lang="en-US" altLang="en-US" sz="2000" dirty="0">
                <a:solidFill>
                  <a:schemeClr val="bg1"/>
                </a:solidFill>
                <a:latin typeface="Raleway" charset="0"/>
                <a:ea typeface="Raleway" charset="0"/>
                <a:cs typeface="Raleway" charset="0"/>
              </a:rPr>
              <a:t>•</a:t>
            </a:r>
            <a:r>
              <a:rPr lang="en-US" altLang="en-US" sz="2000" i="1" dirty="0">
                <a:solidFill>
                  <a:schemeClr val="bg1"/>
                </a:solidFill>
                <a:latin typeface="Raleway" charset="0"/>
                <a:ea typeface="Raleway" charset="0"/>
                <a:cs typeface="Raleway" charset="0"/>
              </a:rPr>
              <a:t>Breaking Bad (2008-2013, series), created by Vince Gilligan</a:t>
            </a:r>
            <a:endParaRPr lang="en-US" altLang="en-US" sz="2000" dirty="0">
              <a:solidFill>
                <a:schemeClr val="bg1"/>
              </a:solidFill>
              <a:latin typeface="Raleway" charset="0"/>
              <a:ea typeface="Raleway" charset="0"/>
              <a:cs typeface="Raleway" charset="0"/>
            </a:endParaRPr>
          </a:p>
          <a:p>
            <a:pPr>
              <a:lnSpc>
                <a:spcPct val="90000"/>
              </a:lnSpc>
            </a:pPr>
            <a:r>
              <a:rPr lang="en-US" altLang="en-US" sz="2000" dirty="0">
                <a:solidFill>
                  <a:schemeClr val="bg1"/>
                </a:solidFill>
                <a:latin typeface="Raleway" charset="0"/>
                <a:ea typeface="Raleway" charset="0"/>
                <a:cs typeface="Raleway" charset="0"/>
              </a:rPr>
              <a:t>•</a:t>
            </a:r>
            <a:r>
              <a:rPr lang="en-US" altLang="en-US" sz="2000" i="1" dirty="0">
                <a:solidFill>
                  <a:schemeClr val="bg1"/>
                </a:solidFill>
                <a:latin typeface="Raleway" charset="0"/>
                <a:ea typeface="Raleway" charset="0"/>
                <a:cs typeface="Raleway" charset="0"/>
              </a:rPr>
              <a:t>The Insider </a:t>
            </a:r>
            <a:r>
              <a:rPr lang="en-US" altLang="en-US" sz="2000" dirty="0">
                <a:solidFill>
                  <a:schemeClr val="bg1"/>
                </a:solidFill>
                <a:latin typeface="Raleway" charset="0"/>
                <a:ea typeface="Raleway" charset="0"/>
                <a:cs typeface="Raleway" charset="0"/>
              </a:rPr>
              <a:t>(1999), directed by Michael Mann</a:t>
            </a:r>
          </a:p>
          <a:p>
            <a:pPr>
              <a:lnSpc>
                <a:spcPct val="90000"/>
              </a:lnSpc>
            </a:pPr>
            <a:r>
              <a:rPr lang="en-US" altLang="en-US" sz="2000" dirty="0">
                <a:solidFill>
                  <a:schemeClr val="bg1"/>
                </a:solidFill>
                <a:latin typeface="Raleway" charset="0"/>
                <a:ea typeface="Raleway" charset="0"/>
                <a:cs typeface="Raleway" charset="0"/>
              </a:rPr>
              <a:t>•</a:t>
            </a:r>
            <a:r>
              <a:rPr lang="en-US" altLang="en-US" sz="2000" i="1" dirty="0">
                <a:solidFill>
                  <a:schemeClr val="bg1"/>
                </a:solidFill>
                <a:latin typeface="Raleway" charset="0"/>
                <a:ea typeface="Raleway" charset="0"/>
                <a:cs typeface="Raleway" charset="0"/>
              </a:rPr>
              <a:t>Erin Brockovich </a:t>
            </a:r>
            <a:r>
              <a:rPr lang="en-US" altLang="en-US" sz="2000" dirty="0">
                <a:solidFill>
                  <a:schemeClr val="bg1"/>
                </a:solidFill>
                <a:latin typeface="Raleway" charset="0"/>
                <a:ea typeface="Raleway" charset="0"/>
                <a:cs typeface="Raleway" charset="0"/>
              </a:rPr>
              <a:t>(2000), directed by Stephen Soderbergh</a:t>
            </a:r>
          </a:p>
          <a:p>
            <a:pPr>
              <a:lnSpc>
                <a:spcPct val="90000"/>
              </a:lnSpc>
            </a:pPr>
            <a:r>
              <a:rPr lang="en-US" altLang="en-US" sz="2000" dirty="0">
                <a:solidFill>
                  <a:schemeClr val="bg1"/>
                </a:solidFill>
                <a:latin typeface="Raleway" charset="0"/>
                <a:ea typeface="Raleway" charset="0"/>
                <a:cs typeface="Raleway" charset="0"/>
              </a:rPr>
              <a:t>•</a:t>
            </a:r>
            <a:r>
              <a:rPr lang="en-US" altLang="en-US" sz="2000" i="1" dirty="0">
                <a:solidFill>
                  <a:schemeClr val="bg1"/>
                </a:solidFill>
                <a:latin typeface="Raleway" charset="0"/>
                <a:ea typeface="Raleway" charset="0"/>
                <a:cs typeface="Raleway" charset="0"/>
              </a:rPr>
              <a:t>Contagion</a:t>
            </a:r>
            <a:r>
              <a:rPr lang="en-US" altLang="en-US" sz="2000" dirty="0">
                <a:solidFill>
                  <a:schemeClr val="bg1"/>
                </a:solidFill>
                <a:latin typeface="Raleway" charset="0"/>
                <a:ea typeface="Raleway" charset="0"/>
                <a:cs typeface="Raleway" charset="0"/>
              </a:rPr>
              <a:t> (2011), directed by Stephen Soderbergh</a:t>
            </a:r>
          </a:p>
          <a:p>
            <a:pPr>
              <a:lnSpc>
                <a:spcPct val="90000"/>
              </a:lnSpc>
            </a:pPr>
            <a:r>
              <a:rPr lang="en-US" altLang="en-US" sz="2000" dirty="0">
                <a:solidFill>
                  <a:schemeClr val="bg1"/>
                </a:solidFill>
                <a:latin typeface="Raleway" charset="0"/>
                <a:ea typeface="Raleway" charset="0"/>
                <a:cs typeface="Raleway" charset="0"/>
              </a:rPr>
              <a:t>•</a:t>
            </a:r>
            <a:r>
              <a:rPr lang="en-US" altLang="en-US" sz="2000" i="1" dirty="0">
                <a:solidFill>
                  <a:schemeClr val="bg1"/>
                </a:solidFill>
                <a:latin typeface="Raleway" charset="0"/>
                <a:ea typeface="Raleway" charset="0"/>
                <a:cs typeface="Raleway" charset="0"/>
              </a:rPr>
              <a:t>Dark Waters </a:t>
            </a:r>
            <a:r>
              <a:rPr lang="en-US" altLang="en-US" sz="2000" dirty="0">
                <a:solidFill>
                  <a:schemeClr val="bg1"/>
                </a:solidFill>
                <a:latin typeface="Raleway" charset="0"/>
                <a:ea typeface="Raleway" charset="0"/>
                <a:cs typeface="Raleway" charset="0"/>
              </a:rPr>
              <a:t>(2019), directed by Todd Haynes</a:t>
            </a:r>
          </a:p>
          <a:p>
            <a:pPr>
              <a:lnSpc>
                <a:spcPct val="90000"/>
              </a:lnSpc>
            </a:pPr>
            <a:r>
              <a:rPr lang="en-US" altLang="en-US" sz="2000" dirty="0">
                <a:solidFill>
                  <a:schemeClr val="bg1"/>
                </a:solidFill>
                <a:latin typeface="Raleway" charset="0"/>
                <a:ea typeface="Raleway" charset="0"/>
                <a:cs typeface="Raleway" charset="0"/>
              </a:rPr>
              <a:t>•</a:t>
            </a:r>
            <a:r>
              <a:rPr lang="en-US" altLang="en-US" sz="2000" i="1" dirty="0">
                <a:solidFill>
                  <a:schemeClr val="bg1"/>
                </a:solidFill>
                <a:latin typeface="Raleway" charset="0"/>
                <a:ea typeface="Raleway" charset="0"/>
                <a:cs typeface="Raleway" charset="0"/>
              </a:rPr>
              <a:t>Marie Curie: The Courage of Knowledge (2016), </a:t>
            </a:r>
            <a:r>
              <a:rPr lang="en-US" altLang="en-US" sz="2000" dirty="0">
                <a:solidFill>
                  <a:schemeClr val="bg1"/>
                </a:solidFill>
                <a:latin typeface="Raleway" charset="0"/>
                <a:ea typeface="Raleway" charset="0"/>
                <a:cs typeface="Raleway" charset="0"/>
              </a:rPr>
              <a:t>directed by Marie </a:t>
            </a:r>
            <a:r>
              <a:rPr lang="en-US" altLang="en-US" sz="2000" dirty="0" err="1">
                <a:solidFill>
                  <a:schemeClr val="bg1"/>
                </a:solidFill>
                <a:latin typeface="Raleway" charset="0"/>
                <a:ea typeface="Raleway" charset="0"/>
                <a:cs typeface="Raleway" charset="0"/>
              </a:rPr>
              <a:t>Noëlle</a:t>
            </a:r>
            <a:r>
              <a:rPr lang="en-US" altLang="en-US" sz="2000" dirty="0">
                <a:solidFill>
                  <a:schemeClr val="bg1"/>
                </a:solidFill>
                <a:latin typeface="Raleway" charset="0"/>
                <a:ea typeface="Raleway" charset="0"/>
                <a:cs typeface="Raleway" charset="0"/>
              </a:rPr>
              <a:t> – and watch out for </a:t>
            </a:r>
            <a:r>
              <a:rPr lang="en-US" altLang="en-US" sz="2000" i="1" dirty="0">
                <a:solidFill>
                  <a:schemeClr val="bg1"/>
                </a:solidFill>
                <a:latin typeface="Raleway" charset="0"/>
                <a:ea typeface="Raleway" charset="0"/>
                <a:cs typeface="Raleway" charset="0"/>
              </a:rPr>
              <a:t>Radioactive</a:t>
            </a:r>
            <a:r>
              <a:rPr lang="en-US" altLang="en-US" sz="2000" dirty="0">
                <a:solidFill>
                  <a:schemeClr val="bg1"/>
                </a:solidFill>
                <a:latin typeface="Raleway" charset="0"/>
                <a:ea typeface="Raleway" charset="0"/>
                <a:cs typeface="Raleway" charset="0"/>
              </a:rPr>
              <a:t> (to be released later in 2020), directed by Marjane Satrapi</a:t>
            </a:r>
            <a:endParaRPr lang="en-US" altLang="en-US" sz="2000" dirty="0">
              <a:solidFill>
                <a:srgbClr val="06B2A9"/>
              </a:solidFill>
              <a:latin typeface="Raleway" charset="0"/>
              <a:ea typeface="Raleway" charset="0"/>
              <a:cs typeface="Raleway" charset="0"/>
            </a:endParaRPr>
          </a:p>
        </p:txBody>
      </p:sp>
      <p:pic>
        <p:nvPicPr>
          <p:cNvPr id="3" name="Picture 2" descr="A picture containing person, green, holding, man&#10;&#10;Description automatically generated">
            <a:extLst>
              <a:ext uri="{FF2B5EF4-FFF2-40B4-BE49-F238E27FC236}">
                <a16:creationId xmlns:a16="http://schemas.microsoft.com/office/drawing/2014/main" id="{7903F37C-918D-4476-8E41-AA5632E749D7}"/>
              </a:ext>
            </a:extLst>
          </p:cNvPr>
          <p:cNvPicPr>
            <a:picLocks noChangeAspect="1"/>
          </p:cNvPicPr>
          <p:nvPr/>
        </p:nvPicPr>
        <p:blipFill>
          <a:blip r:embed="rId7"/>
          <a:stretch>
            <a:fillRect/>
          </a:stretch>
        </p:blipFill>
        <p:spPr>
          <a:xfrm>
            <a:off x="288241" y="3807249"/>
            <a:ext cx="2096562" cy="2919743"/>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0424A6ED-E96B-4A71-AA88-D4134B09C538}"/>
              </a:ext>
            </a:extLst>
          </p:cNvPr>
          <p:cNvPicPr>
            <a:picLocks noChangeAspect="1"/>
          </p:cNvPicPr>
          <p:nvPr/>
        </p:nvPicPr>
        <p:blipFill>
          <a:blip r:embed="rId8"/>
          <a:stretch>
            <a:fillRect/>
          </a:stretch>
        </p:blipFill>
        <p:spPr>
          <a:xfrm>
            <a:off x="2548917" y="3835960"/>
            <a:ext cx="2003626" cy="2862323"/>
          </a:xfrm>
          <a:prstGeom prst="rect">
            <a:avLst/>
          </a:prstGeom>
        </p:spPr>
      </p:pic>
      <p:pic>
        <p:nvPicPr>
          <p:cNvPr id="13" name="Picture 12" descr="A person looking at the camera&#10;&#10;Description automatically generated">
            <a:extLst>
              <a:ext uri="{FF2B5EF4-FFF2-40B4-BE49-F238E27FC236}">
                <a16:creationId xmlns:a16="http://schemas.microsoft.com/office/drawing/2014/main" id="{2C4BF3EA-900A-4FC4-A293-C6E7E3B6E27E}"/>
              </a:ext>
            </a:extLst>
          </p:cNvPr>
          <p:cNvPicPr>
            <a:picLocks noChangeAspect="1"/>
          </p:cNvPicPr>
          <p:nvPr/>
        </p:nvPicPr>
        <p:blipFill>
          <a:blip r:embed="rId9"/>
          <a:stretch>
            <a:fillRect/>
          </a:stretch>
        </p:blipFill>
        <p:spPr>
          <a:xfrm>
            <a:off x="9642789" y="718962"/>
            <a:ext cx="2224973" cy="3142617"/>
          </a:xfrm>
          <a:prstGeom prst="rect">
            <a:avLst/>
          </a:prstGeom>
        </p:spPr>
      </p:pic>
    </p:spTree>
    <p:extLst>
      <p:ext uri="{BB962C8B-B14F-4D97-AF65-F5344CB8AC3E}">
        <p14:creationId xmlns:p14="http://schemas.microsoft.com/office/powerpoint/2010/main" val="37133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25" y="-362116"/>
            <a:ext cx="12077701" cy="6929039"/>
          </a:xfrm>
          <a:prstGeom prst="rect">
            <a:avLst/>
          </a:prstGeom>
        </p:spPr>
      </p:pic>
      <p:sp>
        <p:nvSpPr>
          <p:cNvPr id="9" name="TextBox 8"/>
          <p:cNvSpPr txBox="1"/>
          <p:nvPr/>
        </p:nvSpPr>
        <p:spPr>
          <a:xfrm>
            <a:off x="3258228" y="3123717"/>
            <a:ext cx="8577947" cy="3970318"/>
          </a:xfrm>
          <a:prstGeom prst="rect">
            <a:avLst/>
          </a:prstGeom>
          <a:noFill/>
        </p:spPr>
        <p:txBody>
          <a:bodyPr wrap="square" rtlCol="0">
            <a:spAutoFit/>
          </a:bodyPr>
          <a:lstStyle/>
          <a:p>
            <a:pPr>
              <a:lnSpc>
                <a:spcPct val="90000"/>
              </a:lnSpc>
            </a:pPr>
            <a:r>
              <a:rPr lang="en-US" altLang="en-US" sz="2000" b="1" dirty="0">
                <a:solidFill>
                  <a:schemeClr val="bg1"/>
                </a:solidFill>
                <a:latin typeface="Raleway" charset="0"/>
                <a:ea typeface="Raleway" charset="0"/>
                <a:cs typeface="Raleway" charset="0"/>
              </a:rPr>
              <a:t>CHECK OUT THESE PODCASTS:</a:t>
            </a:r>
          </a:p>
          <a:p>
            <a:pPr>
              <a:lnSpc>
                <a:spcPct val="90000"/>
              </a:lnSpc>
            </a:pPr>
            <a:r>
              <a:rPr lang="en-US" altLang="en-US" sz="2000" dirty="0">
                <a:solidFill>
                  <a:schemeClr val="bg1"/>
                </a:solidFill>
                <a:latin typeface="Raleway" charset="0"/>
                <a:ea typeface="Raleway" charset="0"/>
                <a:cs typeface="Raleway" charset="0"/>
              </a:rPr>
              <a:t>The Naked Scientists: </a:t>
            </a:r>
            <a:r>
              <a:rPr lang="en-US" altLang="en-US" sz="2000" dirty="0">
                <a:solidFill>
                  <a:srgbClr val="06B2A9"/>
                </a:solidFill>
                <a:latin typeface="Raleway" charset="0"/>
                <a:ea typeface="Raleway" charset="0"/>
                <a:cs typeface="Raleway" charset="0"/>
                <a:hlinkClick r:id="rId4">
                  <a:extLst>
                    <a:ext uri="{A12FA001-AC4F-418D-AE19-62706E023703}">
                      <ahyp:hlinkClr xmlns:ahyp="http://schemas.microsoft.com/office/drawing/2018/hyperlinkcolor" val="tx"/>
                    </a:ext>
                  </a:extLst>
                </a:hlinkClick>
              </a:rPr>
              <a:t>http://www.thenakedscientists.com/HTML/podcasts/</a:t>
            </a:r>
            <a:endParaRPr lang="en-US" altLang="en-US" sz="2000" dirty="0">
              <a:solidFill>
                <a:srgbClr val="06B2A9"/>
              </a:solidFill>
              <a:latin typeface="Raleway" charset="0"/>
              <a:ea typeface="Raleway" charset="0"/>
              <a:cs typeface="Raleway" charset="0"/>
            </a:endParaRPr>
          </a:p>
          <a:p>
            <a:pPr>
              <a:lnSpc>
                <a:spcPct val="90000"/>
              </a:lnSpc>
            </a:pPr>
            <a:r>
              <a:rPr lang="en-US" altLang="en-US" sz="2000" dirty="0">
                <a:solidFill>
                  <a:schemeClr val="bg1"/>
                </a:solidFill>
                <a:latin typeface="Raleway" charset="0"/>
                <a:ea typeface="Raleway" charset="0"/>
                <a:cs typeface="Raleway" charset="0"/>
              </a:rPr>
              <a:t>•University of Oxford Chemistry: </a:t>
            </a:r>
            <a:r>
              <a:rPr lang="en-US" altLang="en-US" sz="2000" dirty="0">
                <a:solidFill>
                  <a:srgbClr val="06B2A9"/>
                </a:solidFill>
                <a:latin typeface="Raleway" charset="0"/>
                <a:ea typeface="Raleway" charset="0"/>
                <a:cs typeface="Raleway" charset="0"/>
                <a:hlinkClick r:id="rId5">
                  <a:extLst>
                    <a:ext uri="{A12FA001-AC4F-418D-AE19-62706E023703}">
                      <ahyp:hlinkClr xmlns:ahyp="http://schemas.microsoft.com/office/drawing/2018/hyperlinkcolor" val="tx"/>
                    </a:ext>
                  </a:extLst>
                </a:hlinkClick>
              </a:rPr>
              <a:t>https://podcasts.ox.ac.uk/units/department-chemistry</a:t>
            </a:r>
            <a:endParaRPr lang="en-US" altLang="en-US" sz="2000" dirty="0">
              <a:solidFill>
                <a:srgbClr val="06B2A9"/>
              </a:solidFill>
              <a:latin typeface="Raleway" charset="0"/>
              <a:ea typeface="Raleway" charset="0"/>
              <a:cs typeface="Raleway" charset="0"/>
            </a:endParaRPr>
          </a:p>
          <a:p>
            <a:pPr>
              <a:lnSpc>
                <a:spcPct val="90000"/>
              </a:lnSpc>
            </a:pPr>
            <a:r>
              <a:rPr lang="en-US" altLang="en-US" sz="2000" dirty="0">
                <a:solidFill>
                  <a:schemeClr val="bg1"/>
                </a:solidFill>
                <a:latin typeface="Raleway" charset="0"/>
                <a:ea typeface="Raleway" charset="0"/>
                <a:cs typeface="Raleway" charset="0"/>
              </a:rPr>
              <a:t>•Science: </a:t>
            </a:r>
            <a:r>
              <a:rPr lang="en-US" altLang="en-US" sz="2000" dirty="0">
                <a:solidFill>
                  <a:srgbClr val="06B2A9"/>
                </a:solidFill>
                <a:latin typeface="Raleway" charset="0"/>
                <a:ea typeface="Raleway" charset="0"/>
                <a:cs typeface="Raleway" charset="0"/>
                <a:hlinkClick r:id="rId6">
                  <a:extLst>
                    <a:ext uri="{A12FA001-AC4F-418D-AE19-62706E023703}">
                      <ahyp:hlinkClr xmlns:ahyp="http://schemas.microsoft.com/office/drawing/2018/hyperlinkcolor" val="tx"/>
                    </a:ext>
                  </a:extLst>
                </a:hlinkClick>
              </a:rPr>
              <a:t>https://www.acs.org/content/acs/en/pressroom/podcasts.html</a:t>
            </a:r>
            <a:endParaRPr lang="en-US" altLang="en-US" sz="2000" dirty="0">
              <a:solidFill>
                <a:srgbClr val="06B2A9"/>
              </a:solidFill>
              <a:latin typeface="Raleway" charset="0"/>
              <a:ea typeface="Raleway" charset="0"/>
              <a:cs typeface="Raleway" charset="0"/>
            </a:endParaRPr>
          </a:p>
          <a:p>
            <a:pPr>
              <a:lnSpc>
                <a:spcPct val="90000"/>
              </a:lnSpc>
            </a:pPr>
            <a:r>
              <a:rPr lang="en-US" altLang="en-US" sz="2000" dirty="0">
                <a:solidFill>
                  <a:schemeClr val="bg1"/>
                </a:solidFill>
                <a:latin typeface="Raleway" charset="0"/>
                <a:ea typeface="Raleway" charset="0"/>
                <a:cs typeface="Raleway" charset="0"/>
              </a:rPr>
              <a:t>•Radiolab: </a:t>
            </a:r>
            <a:r>
              <a:rPr lang="en-US" altLang="en-US" sz="2000" dirty="0">
                <a:solidFill>
                  <a:srgbClr val="06B2A9"/>
                </a:solidFill>
                <a:latin typeface="Raleway" charset="0"/>
                <a:ea typeface="Raleway" charset="0"/>
                <a:cs typeface="Raleway" charset="0"/>
                <a:hlinkClick r:id="rId7">
                  <a:extLst>
                    <a:ext uri="{A12FA001-AC4F-418D-AE19-62706E023703}">
                      <ahyp:hlinkClr xmlns:ahyp="http://schemas.microsoft.com/office/drawing/2018/hyperlinkcolor" val="tx"/>
                    </a:ext>
                  </a:extLst>
                </a:hlinkClick>
              </a:rPr>
              <a:t>http://www.radiolab.org/</a:t>
            </a:r>
            <a:endParaRPr lang="en-US" altLang="en-US" sz="2000" dirty="0">
              <a:solidFill>
                <a:srgbClr val="06B2A9"/>
              </a:solidFill>
              <a:latin typeface="Raleway" charset="0"/>
              <a:ea typeface="Raleway" charset="0"/>
              <a:cs typeface="Raleway" charset="0"/>
            </a:endParaRPr>
          </a:p>
          <a:p>
            <a:pPr>
              <a:lnSpc>
                <a:spcPct val="90000"/>
              </a:lnSpc>
            </a:pPr>
            <a:r>
              <a:rPr lang="en-US" altLang="en-US" sz="2000" dirty="0">
                <a:solidFill>
                  <a:schemeClr val="bg1">
                    <a:lumMod val="95000"/>
                  </a:schemeClr>
                </a:solidFill>
                <a:latin typeface="Raleway" charset="0"/>
                <a:ea typeface="Raleway" charset="0"/>
                <a:cs typeface="Raleway" charset="0"/>
              </a:rPr>
              <a:t>•Material World podcasts: </a:t>
            </a:r>
            <a:r>
              <a:rPr lang="en-US" altLang="en-US" sz="2000" dirty="0">
                <a:solidFill>
                  <a:srgbClr val="06B2A9"/>
                </a:solidFill>
                <a:latin typeface="Raleway" charset="0"/>
                <a:ea typeface="Raleway" charset="0"/>
                <a:cs typeface="Raleway" charset="0"/>
                <a:hlinkClick r:id="rId8">
                  <a:extLst>
                    <a:ext uri="{A12FA001-AC4F-418D-AE19-62706E023703}">
                      <ahyp:hlinkClr xmlns:ahyp="http://schemas.microsoft.com/office/drawing/2018/hyperlinkcolor" val="tx"/>
                    </a:ext>
                  </a:extLst>
                </a:hlinkClick>
              </a:rPr>
              <a:t>https://www.bbc.co.uk/programmes/b006qyyb</a:t>
            </a:r>
            <a:r>
              <a:rPr lang="en-US" altLang="en-US" sz="2000" dirty="0">
                <a:solidFill>
                  <a:srgbClr val="06B2A9"/>
                </a:solidFill>
                <a:latin typeface="Raleway" charset="0"/>
                <a:ea typeface="Raleway" charset="0"/>
                <a:cs typeface="Raleway" charset="0"/>
              </a:rPr>
              <a:t> </a:t>
            </a:r>
          </a:p>
          <a:p>
            <a:pPr>
              <a:lnSpc>
                <a:spcPct val="90000"/>
              </a:lnSpc>
            </a:pPr>
            <a:r>
              <a:rPr lang="en-US" altLang="en-US" sz="2000" dirty="0">
                <a:solidFill>
                  <a:schemeClr val="bg1"/>
                </a:solidFill>
                <a:latin typeface="Raleway" charset="0"/>
                <a:ea typeface="Raleway" charset="0"/>
                <a:cs typeface="Raleway" charset="0"/>
              </a:rPr>
              <a:t>•Podcasts, news and interviews with scientists about recent scientific developments </a:t>
            </a:r>
            <a:r>
              <a:rPr lang="en-US" altLang="en-US" sz="2000" dirty="0">
                <a:solidFill>
                  <a:srgbClr val="06B2A9"/>
                </a:solidFill>
                <a:latin typeface="Raleway" charset="0"/>
                <a:ea typeface="Raleway" charset="0"/>
                <a:cs typeface="Raleway" charset="0"/>
              </a:rPr>
              <a:t>-  </a:t>
            </a:r>
            <a:r>
              <a:rPr lang="en-US" altLang="en-US" sz="2000" dirty="0">
                <a:solidFill>
                  <a:srgbClr val="06B2A9"/>
                </a:solidFill>
                <a:latin typeface="Raleway" charset="0"/>
                <a:ea typeface="Raleway" charset="0"/>
                <a:cs typeface="Raleway" charset="0"/>
                <a:hlinkClick r:id="rId9">
                  <a:extLst>
                    <a:ext uri="{A12FA001-AC4F-418D-AE19-62706E023703}">
                      <ahyp:hlinkClr xmlns:ahyp="http://schemas.microsoft.com/office/drawing/2018/hyperlinkcolor" val="tx"/>
                    </a:ext>
                  </a:extLst>
                </a:hlinkClick>
              </a:rPr>
              <a:t>http://royalsociety.org</a:t>
            </a:r>
            <a:endParaRPr lang="en-US" altLang="en-US" sz="2000" dirty="0">
              <a:solidFill>
                <a:srgbClr val="06B2A9"/>
              </a:solidFill>
              <a:latin typeface="Raleway" charset="0"/>
              <a:ea typeface="Raleway" charset="0"/>
              <a:cs typeface="Raleway" charset="0"/>
            </a:endParaRPr>
          </a:p>
          <a:p>
            <a:pPr>
              <a:lnSpc>
                <a:spcPct val="90000"/>
              </a:lnSpc>
            </a:pPr>
            <a:endParaRPr lang="en-US" altLang="en-US" sz="2000" dirty="0">
              <a:solidFill>
                <a:srgbClr val="06B2A9"/>
              </a:solidFill>
              <a:latin typeface="Raleway" charset="0"/>
              <a:ea typeface="Raleway" charset="0"/>
              <a:cs typeface="Raleway" charset="0"/>
            </a:endParaRPr>
          </a:p>
          <a:p>
            <a:pPr>
              <a:lnSpc>
                <a:spcPct val="90000"/>
              </a:lnSpc>
            </a:pPr>
            <a:endParaRPr lang="en-US" altLang="en-US" sz="2000" dirty="0">
              <a:solidFill>
                <a:srgbClr val="06B2A9"/>
              </a:solidFill>
              <a:latin typeface="Raleway" charset="0"/>
              <a:ea typeface="Raleway" charset="0"/>
              <a:cs typeface="Raleway" charset="0"/>
            </a:endParaRPr>
          </a:p>
        </p:txBody>
      </p:sp>
      <p:sp>
        <p:nvSpPr>
          <p:cNvPr id="6" name="Title 1"/>
          <p:cNvSpPr txBox="1">
            <a:spLocks/>
          </p:cNvSpPr>
          <p:nvPr/>
        </p:nvSpPr>
        <p:spPr>
          <a:xfrm>
            <a:off x="114299" y="1154264"/>
            <a:ext cx="10515600" cy="105620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LISTEN</a:t>
            </a:r>
            <a:endParaRPr lang="en-US" b="1" dirty="0">
              <a:solidFill>
                <a:srgbClr val="06B2A9"/>
              </a:solidFill>
              <a:latin typeface="Arial" charset="0"/>
              <a:ea typeface="Arial" charset="0"/>
              <a:cs typeface="Arial" charset="0"/>
            </a:endParaRPr>
          </a:p>
          <a:p>
            <a:pPr>
              <a:lnSpc>
                <a:spcPct val="110000"/>
              </a:lnSpc>
            </a:pPr>
            <a:endParaRPr lang="en-US" b="1" dirty="0">
              <a:solidFill>
                <a:srgbClr val="06B2A9"/>
              </a:solidFill>
              <a:latin typeface="Arial" charset="0"/>
              <a:ea typeface="Arial" charset="0"/>
              <a:cs typeface="Arial" charset="0"/>
            </a:endParaRPr>
          </a:p>
        </p:txBody>
      </p:sp>
      <p:sp>
        <p:nvSpPr>
          <p:cNvPr id="11" name="TextBox 10">
            <a:extLst>
              <a:ext uri="{FF2B5EF4-FFF2-40B4-BE49-F238E27FC236}">
                <a16:creationId xmlns:a16="http://schemas.microsoft.com/office/drawing/2014/main" id="{149B27B8-CF6C-4AF5-97F2-3250141845AB}"/>
              </a:ext>
            </a:extLst>
          </p:cNvPr>
          <p:cNvSpPr txBox="1"/>
          <p:nvPr/>
        </p:nvSpPr>
        <p:spPr>
          <a:xfrm>
            <a:off x="241525" y="1380079"/>
            <a:ext cx="11295292" cy="1615827"/>
          </a:xfrm>
          <a:prstGeom prst="rect">
            <a:avLst/>
          </a:prstGeom>
          <a:noFill/>
        </p:spPr>
        <p:txBody>
          <a:bodyPr wrap="square" rtlCol="0">
            <a:spAutoFit/>
          </a:bodyPr>
          <a:lstStyle/>
          <a:p>
            <a:pPr>
              <a:lnSpc>
                <a:spcPct val="90000"/>
              </a:lnSpc>
            </a:pPr>
            <a:r>
              <a:rPr lang="en-US" altLang="en-US" sz="2200" b="1" u="sng" dirty="0">
                <a:solidFill>
                  <a:schemeClr val="bg1"/>
                </a:solidFill>
                <a:latin typeface="Raleway" charset="0"/>
                <a:ea typeface="Raleway" charset="0"/>
                <a:cs typeface="Raleway" charset="0"/>
              </a:rPr>
              <a:t>Radio </a:t>
            </a:r>
            <a:r>
              <a:rPr lang="en-US" altLang="en-US" sz="2200" b="1" u="sng" dirty="0" err="1">
                <a:solidFill>
                  <a:schemeClr val="bg1"/>
                </a:solidFill>
                <a:latin typeface="Raleway" charset="0"/>
                <a:ea typeface="Raleway" charset="0"/>
                <a:cs typeface="Raleway" charset="0"/>
              </a:rPr>
              <a:t>programmes</a:t>
            </a:r>
            <a:endParaRPr lang="en-US" altLang="en-US" sz="2200" b="1" u="sng" dirty="0">
              <a:solidFill>
                <a:schemeClr val="bg1"/>
              </a:solidFill>
              <a:latin typeface="Raleway" charset="0"/>
              <a:ea typeface="Raleway" charset="0"/>
              <a:cs typeface="Raleway" charset="0"/>
            </a:endParaRPr>
          </a:p>
          <a:p>
            <a:pPr>
              <a:lnSpc>
                <a:spcPct val="90000"/>
              </a:lnSpc>
            </a:pPr>
            <a:r>
              <a:rPr lang="en-US" altLang="en-US" sz="2200" dirty="0">
                <a:solidFill>
                  <a:schemeClr val="bg1"/>
                </a:solidFill>
                <a:latin typeface="Raleway" charset="0"/>
                <a:ea typeface="Raleway" charset="0"/>
                <a:cs typeface="Raleway" charset="0"/>
              </a:rPr>
              <a:t>•BBC Radio </a:t>
            </a:r>
            <a:r>
              <a:rPr lang="en-US" altLang="en-US" sz="2200" dirty="0" err="1">
                <a:solidFill>
                  <a:schemeClr val="bg1"/>
                </a:solidFill>
                <a:latin typeface="Raleway" charset="0"/>
                <a:ea typeface="Raleway" charset="0"/>
                <a:cs typeface="Raleway" charset="0"/>
              </a:rPr>
              <a:t>Cambridgeshire</a:t>
            </a:r>
            <a:r>
              <a:rPr lang="en-US" altLang="en-US" sz="2200" dirty="0">
                <a:solidFill>
                  <a:schemeClr val="bg1"/>
                </a:solidFill>
                <a:latin typeface="Raleway" charset="0"/>
                <a:ea typeface="Raleway" charset="0"/>
                <a:cs typeface="Raleway" charset="0"/>
              </a:rPr>
              <a:t> - The Naked Scientists </a:t>
            </a:r>
            <a:r>
              <a:rPr lang="en-US" altLang="en-US" sz="2200" dirty="0">
                <a:solidFill>
                  <a:srgbClr val="06B2A9"/>
                </a:solidFill>
                <a:latin typeface="Raleway" charset="0"/>
                <a:ea typeface="Raleway" charset="0"/>
                <a:cs typeface="Raleway" charset="0"/>
                <a:hlinkClick r:id="rId10">
                  <a:extLst>
                    <a:ext uri="{A12FA001-AC4F-418D-AE19-62706E023703}">
                      <ahyp:hlinkClr xmlns:ahyp="http://schemas.microsoft.com/office/drawing/2018/hyperlinkcolor" val="tx"/>
                    </a:ext>
                  </a:extLst>
                </a:hlinkClick>
              </a:rPr>
              <a:t>http://www.bbc.co.uk/programmes/p001d7c7</a:t>
            </a:r>
            <a:endParaRPr lang="en-US" altLang="en-US" sz="2200" dirty="0">
              <a:solidFill>
                <a:srgbClr val="06B2A9"/>
              </a:solidFill>
              <a:latin typeface="Raleway" charset="0"/>
              <a:ea typeface="Raleway" charset="0"/>
              <a:cs typeface="Raleway" charset="0"/>
            </a:endParaRPr>
          </a:p>
          <a:p>
            <a:pPr>
              <a:lnSpc>
                <a:spcPct val="90000"/>
              </a:lnSpc>
            </a:pPr>
            <a:r>
              <a:rPr lang="en-US" altLang="en-US" sz="2200" dirty="0">
                <a:solidFill>
                  <a:schemeClr val="bg1"/>
                </a:solidFill>
                <a:latin typeface="Raleway" charset="0"/>
                <a:ea typeface="Raleway" charset="0"/>
                <a:cs typeface="Raleway" charset="0"/>
              </a:rPr>
              <a:t>•BBC Radio 4 - In our time </a:t>
            </a:r>
            <a:r>
              <a:rPr lang="en-US" altLang="en-US" sz="2200" dirty="0">
                <a:solidFill>
                  <a:srgbClr val="06B2A9"/>
                </a:solidFill>
                <a:latin typeface="Raleway" charset="0"/>
                <a:ea typeface="Raleway" charset="0"/>
                <a:cs typeface="Raleway" charset="0"/>
                <a:hlinkClick r:id="rId11">
                  <a:extLst>
                    <a:ext uri="{A12FA001-AC4F-418D-AE19-62706E023703}">
                      <ahyp:hlinkClr xmlns:ahyp="http://schemas.microsoft.com/office/drawing/2018/hyperlinkcolor" val="tx"/>
                    </a:ext>
                  </a:extLst>
                </a:hlinkClick>
              </a:rPr>
              <a:t>http://www.bbc.co.uk/programmes/b006qykl/episodes/downloads</a:t>
            </a:r>
            <a:r>
              <a:rPr lang="en-US" altLang="en-US" sz="2200" dirty="0">
                <a:solidFill>
                  <a:schemeClr val="bg1"/>
                </a:solidFill>
                <a:latin typeface="Raleway" charset="0"/>
                <a:ea typeface="Raleway" charset="0"/>
                <a:cs typeface="Raleway" charset="0"/>
              </a:rPr>
              <a:t>:</a:t>
            </a:r>
          </a:p>
        </p:txBody>
      </p:sp>
      <p:pic>
        <p:nvPicPr>
          <p:cNvPr id="2" name="Picture 1">
            <a:extLst>
              <a:ext uri="{FF2B5EF4-FFF2-40B4-BE49-F238E27FC236}">
                <a16:creationId xmlns:a16="http://schemas.microsoft.com/office/drawing/2014/main" id="{904F9D9F-E6AD-474D-8D29-4799C25A87AF}"/>
              </a:ext>
            </a:extLst>
          </p:cNvPr>
          <p:cNvPicPr>
            <a:picLocks noChangeAspect="1"/>
          </p:cNvPicPr>
          <p:nvPr/>
        </p:nvPicPr>
        <p:blipFill>
          <a:blip r:embed="rId12"/>
          <a:stretch>
            <a:fillRect/>
          </a:stretch>
        </p:blipFill>
        <p:spPr>
          <a:xfrm>
            <a:off x="241525" y="3245350"/>
            <a:ext cx="2918364" cy="3365053"/>
          </a:xfrm>
          <a:prstGeom prst="rect">
            <a:avLst/>
          </a:prstGeom>
        </p:spPr>
      </p:pic>
    </p:spTree>
    <p:extLst>
      <p:ext uri="{BB962C8B-B14F-4D97-AF65-F5344CB8AC3E}">
        <p14:creationId xmlns:p14="http://schemas.microsoft.com/office/powerpoint/2010/main" val="532266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03951_NEACO_POWERPOINT_TEMPLATE_GENERIC AERIAL" id="{37CC829C-86B3-6541-AFB1-4BBB1EA65F14}" vid="{10D9F2A0-E953-6C44-BF4B-0609D5E6C4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b03951_NEACO_POWERPOINT_TEMPLATE_GENERIC AERIAL (003)</Template>
  <TotalTime>2528</TotalTime>
  <Words>1785</Words>
  <Application>Microsoft Office PowerPoint</Application>
  <PresentationFormat>Widescreen</PresentationFormat>
  <Paragraphs>161</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Raleway</vt:lpstr>
      <vt:lpstr>Raleway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Imogen Pemberton</dc:creator>
  <cp:lastModifiedBy>Desi Gradinarova</cp:lastModifiedBy>
  <cp:revision>97</cp:revision>
  <cp:lastPrinted>2017-05-05T10:55:41Z</cp:lastPrinted>
  <dcterms:created xsi:type="dcterms:W3CDTF">2017-08-30T07:55:30Z</dcterms:created>
  <dcterms:modified xsi:type="dcterms:W3CDTF">2020-04-21T15:37:37Z</dcterms:modified>
</cp:coreProperties>
</file>