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02" r:id="rId2"/>
    <p:sldId id="258" r:id="rId3"/>
    <p:sldId id="286" r:id="rId4"/>
    <p:sldId id="287" r:id="rId5"/>
    <p:sldId id="288" r:id="rId6"/>
    <p:sldId id="289" r:id="rId7"/>
    <p:sldId id="319" r:id="rId8"/>
    <p:sldId id="290" r:id="rId9"/>
    <p:sldId id="312" r:id="rId10"/>
    <p:sldId id="313" r:id="rId11"/>
    <p:sldId id="291" r:id="rId12"/>
    <p:sldId id="320" r:id="rId13"/>
    <p:sldId id="323" r:id="rId14"/>
    <p:sldId id="318" r:id="rId15"/>
    <p:sldId id="3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B2A9"/>
    <a:srgbClr val="3F35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2C7283-8E1E-49B0-AD99-E791F4FABFE5}" v="92" dt="2020-04-08T11:38:30.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17"/>
    <p:restoredTop sz="81384" autoAdjust="0"/>
  </p:normalViewPr>
  <p:slideViewPr>
    <p:cSldViewPr snapToGrid="0" snapToObjects="1">
      <p:cViewPr varScale="1">
        <p:scale>
          <a:sx n="70" d="100"/>
          <a:sy n="70" d="100"/>
        </p:scale>
        <p:origin x="63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i Gradinarova" userId="99c275d9d9041ae3" providerId="LiveId" clId="{85F251B3-B60B-4E2B-8A1B-8CAD544640B3}"/>
    <pc:docChg chg="undo custSel addSld delSld modSld sldOrd">
      <pc:chgData name="Desi Gradinarova" userId="99c275d9d9041ae3" providerId="LiveId" clId="{85F251B3-B60B-4E2B-8A1B-8CAD544640B3}" dt="2020-03-24T10:24:42.749" v="1459" actId="1076"/>
      <pc:docMkLst>
        <pc:docMk/>
      </pc:docMkLst>
      <pc:sldChg chg="modSp">
        <pc:chgData name="Desi Gradinarova" userId="99c275d9d9041ae3" providerId="LiveId" clId="{85F251B3-B60B-4E2B-8A1B-8CAD544640B3}" dt="2020-03-23T15:11:39.755" v="145" actId="6549"/>
        <pc:sldMkLst>
          <pc:docMk/>
          <pc:sldMk cId="1735980929" sldId="286"/>
        </pc:sldMkLst>
        <pc:spChg chg="mod">
          <ac:chgData name="Desi Gradinarova" userId="99c275d9d9041ae3" providerId="LiveId" clId="{85F251B3-B60B-4E2B-8A1B-8CAD544640B3}" dt="2020-03-23T15:11:39.755" v="145" actId="6549"/>
          <ac:spMkLst>
            <pc:docMk/>
            <pc:sldMk cId="1735980929" sldId="286"/>
            <ac:spMk id="9" creationId="{00000000-0000-0000-0000-000000000000}"/>
          </ac:spMkLst>
        </pc:spChg>
      </pc:sldChg>
      <pc:sldChg chg="ord">
        <pc:chgData name="Desi Gradinarova" userId="99c275d9d9041ae3" providerId="LiveId" clId="{85F251B3-B60B-4E2B-8A1B-8CAD544640B3}" dt="2020-03-23T15:16:19.629" v="154"/>
        <pc:sldMkLst>
          <pc:docMk/>
          <pc:sldMk cId="343431640" sldId="287"/>
        </pc:sldMkLst>
      </pc:sldChg>
      <pc:sldChg chg="addSp delSp modSp">
        <pc:chgData name="Desi Gradinarova" userId="99c275d9d9041ae3" providerId="LiveId" clId="{85F251B3-B60B-4E2B-8A1B-8CAD544640B3}" dt="2020-03-23T17:49:23.643" v="880" actId="14100"/>
        <pc:sldMkLst>
          <pc:docMk/>
          <pc:sldMk cId="2631447098" sldId="288"/>
        </pc:sldMkLst>
        <pc:spChg chg="mod">
          <ac:chgData name="Desi Gradinarova" userId="99c275d9d9041ae3" providerId="LiveId" clId="{85F251B3-B60B-4E2B-8A1B-8CAD544640B3}" dt="2020-03-23T17:49:16.250" v="879" actId="14100"/>
          <ac:spMkLst>
            <pc:docMk/>
            <pc:sldMk cId="2631447098" sldId="288"/>
            <ac:spMk id="3" creationId="{2A086C69-D7D4-4735-AE6B-EADE19AFD53A}"/>
          </ac:spMkLst>
        </pc:spChg>
        <pc:picChg chg="add del mod">
          <ac:chgData name="Desi Gradinarova" userId="99c275d9d9041ae3" providerId="LiveId" clId="{85F251B3-B60B-4E2B-8A1B-8CAD544640B3}" dt="2020-03-23T17:48:17.354" v="870" actId="478"/>
          <ac:picMkLst>
            <pc:docMk/>
            <pc:sldMk cId="2631447098" sldId="288"/>
            <ac:picMk id="5" creationId="{E3B4EDF0-5A09-417E-A15B-5002BB991F80}"/>
          </ac:picMkLst>
        </pc:picChg>
        <pc:picChg chg="add mod">
          <ac:chgData name="Desi Gradinarova" userId="99c275d9d9041ae3" providerId="LiveId" clId="{85F251B3-B60B-4E2B-8A1B-8CAD544640B3}" dt="2020-03-23T17:49:23.643" v="880" actId="14100"/>
          <ac:picMkLst>
            <pc:docMk/>
            <pc:sldMk cId="2631447098" sldId="288"/>
            <ac:picMk id="9" creationId="{77596B2A-2D0B-4EEF-A012-3A89FF4D490F}"/>
          </ac:picMkLst>
        </pc:picChg>
        <pc:picChg chg="mod">
          <ac:chgData name="Desi Gradinarova" userId="99c275d9d9041ae3" providerId="LiveId" clId="{85F251B3-B60B-4E2B-8A1B-8CAD544640B3}" dt="2020-03-23T17:49:00.802" v="877" actId="1076"/>
          <ac:picMkLst>
            <pc:docMk/>
            <pc:sldMk cId="2631447098" sldId="288"/>
            <ac:picMk id="10" creationId="{00000000-0000-0000-0000-000000000000}"/>
          </ac:picMkLst>
        </pc:picChg>
        <pc:picChg chg="del mod">
          <ac:chgData name="Desi Gradinarova" userId="99c275d9d9041ae3" providerId="LiveId" clId="{85F251B3-B60B-4E2B-8A1B-8CAD544640B3}" dt="2020-03-23T17:45:16.309" v="867" actId="478"/>
          <ac:picMkLst>
            <pc:docMk/>
            <pc:sldMk cId="2631447098" sldId="288"/>
            <ac:picMk id="2050" creationId="{0A50DEBB-CBB1-4352-B3F0-6B55F86E5D17}"/>
          </ac:picMkLst>
        </pc:picChg>
      </pc:sldChg>
      <pc:sldChg chg="addSp delSp modSp">
        <pc:chgData name="Desi Gradinarova" userId="99c275d9d9041ae3" providerId="LiveId" clId="{85F251B3-B60B-4E2B-8A1B-8CAD544640B3}" dt="2020-03-24T10:24:42.749" v="1459" actId="1076"/>
        <pc:sldMkLst>
          <pc:docMk/>
          <pc:sldMk cId="2514350805" sldId="289"/>
        </pc:sldMkLst>
        <pc:spChg chg="mod">
          <ac:chgData name="Desi Gradinarova" userId="99c275d9d9041ae3" providerId="LiveId" clId="{85F251B3-B60B-4E2B-8A1B-8CAD544640B3}" dt="2020-03-24T10:24:32.883" v="1458" actId="20577"/>
          <ac:spMkLst>
            <pc:docMk/>
            <pc:sldMk cId="2514350805" sldId="289"/>
            <ac:spMk id="8" creationId="{00000000-0000-0000-0000-000000000000}"/>
          </ac:spMkLst>
        </pc:spChg>
        <pc:spChg chg="add del mod">
          <ac:chgData name="Desi Gradinarova" userId="99c275d9d9041ae3" providerId="LiveId" clId="{85F251B3-B60B-4E2B-8A1B-8CAD544640B3}" dt="2020-03-24T10:24:42.749" v="1459" actId="1076"/>
          <ac:spMkLst>
            <pc:docMk/>
            <pc:sldMk cId="2514350805" sldId="289"/>
            <ac:spMk id="9" creationId="{00000000-0000-0000-0000-000000000000}"/>
          </ac:spMkLst>
        </pc:spChg>
        <pc:picChg chg="add mod">
          <ac:chgData name="Desi Gradinarova" userId="99c275d9d9041ae3" providerId="LiveId" clId="{85F251B3-B60B-4E2B-8A1B-8CAD544640B3}" dt="2020-03-24T10:23:11.643" v="1451" actId="14100"/>
          <ac:picMkLst>
            <pc:docMk/>
            <pc:sldMk cId="2514350805" sldId="289"/>
            <ac:picMk id="2" creationId="{BB65201A-00FD-436A-BFF1-E884983B8436}"/>
          </ac:picMkLst>
        </pc:picChg>
        <pc:picChg chg="add del">
          <ac:chgData name="Desi Gradinarova" userId="99c275d9d9041ae3" providerId="LiveId" clId="{85F251B3-B60B-4E2B-8A1B-8CAD544640B3}" dt="2020-03-24T10:21:16.353" v="1433" actId="478"/>
          <ac:picMkLst>
            <pc:docMk/>
            <pc:sldMk cId="2514350805" sldId="289"/>
            <ac:picMk id="10" creationId="{00000000-0000-0000-0000-000000000000}"/>
          </ac:picMkLst>
        </pc:picChg>
        <pc:picChg chg="del">
          <ac:chgData name="Desi Gradinarova" userId="99c275d9d9041ae3" providerId="LiveId" clId="{85F251B3-B60B-4E2B-8A1B-8CAD544640B3}" dt="2020-03-23T15:16:54.419" v="157" actId="478"/>
          <ac:picMkLst>
            <pc:docMk/>
            <pc:sldMk cId="2514350805" sldId="289"/>
            <ac:picMk id="3074" creationId="{60389141-6B80-47DE-8824-6914865FAF16}"/>
          </ac:picMkLst>
        </pc:picChg>
      </pc:sldChg>
      <pc:sldChg chg="addSp delSp modSp">
        <pc:chgData name="Desi Gradinarova" userId="99c275d9d9041ae3" providerId="LiveId" clId="{85F251B3-B60B-4E2B-8A1B-8CAD544640B3}" dt="2020-03-24T10:15:05.838" v="1410" actId="1076"/>
        <pc:sldMkLst>
          <pc:docMk/>
          <pc:sldMk cId="3713383639" sldId="290"/>
        </pc:sldMkLst>
        <pc:spChg chg="mod">
          <ac:chgData name="Desi Gradinarova" userId="99c275d9d9041ae3" providerId="LiveId" clId="{85F251B3-B60B-4E2B-8A1B-8CAD544640B3}" dt="2020-03-24T09:24:56.304" v="907"/>
          <ac:spMkLst>
            <pc:docMk/>
            <pc:sldMk cId="3713383639" sldId="290"/>
            <ac:spMk id="6" creationId="{00000000-0000-0000-0000-000000000000}"/>
          </ac:spMkLst>
        </pc:spChg>
        <pc:spChg chg="add mod">
          <ac:chgData name="Desi Gradinarova" userId="99c275d9d9041ae3" providerId="LiveId" clId="{85F251B3-B60B-4E2B-8A1B-8CAD544640B3}" dt="2020-03-24T10:14:34.536" v="1406" actId="20577"/>
          <ac:spMkLst>
            <pc:docMk/>
            <pc:sldMk cId="3713383639" sldId="290"/>
            <ac:spMk id="7" creationId="{66B13C2D-652A-4508-AEA0-27C0F28195FC}"/>
          </ac:spMkLst>
        </pc:spChg>
        <pc:spChg chg="mod">
          <ac:chgData name="Desi Gradinarova" userId="99c275d9d9041ae3" providerId="LiveId" clId="{85F251B3-B60B-4E2B-8A1B-8CAD544640B3}" dt="2020-03-24T10:14:14.454" v="1403" actId="255"/>
          <ac:spMkLst>
            <pc:docMk/>
            <pc:sldMk cId="3713383639" sldId="290"/>
            <ac:spMk id="9" creationId="{00000000-0000-0000-0000-000000000000}"/>
          </ac:spMkLst>
        </pc:spChg>
        <pc:picChg chg="add del mod">
          <ac:chgData name="Desi Gradinarova" userId="99c275d9d9041ae3" providerId="LiveId" clId="{85F251B3-B60B-4E2B-8A1B-8CAD544640B3}" dt="2020-03-24T10:11:52.544" v="1381" actId="478"/>
          <ac:picMkLst>
            <pc:docMk/>
            <pc:sldMk cId="3713383639" sldId="290"/>
            <ac:picMk id="3" creationId="{63A88B3B-57E1-4CC7-ADC9-29ACF46DA92C}"/>
          </ac:picMkLst>
        </pc:picChg>
        <pc:picChg chg="add mod">
          <ac:chgData name="Desi Gradinarova" userId="99c275d9d9041ae3" providerId="LiveId" clId="{85F251B3-B60B-4E2B-8A1B-8CAD544640B3}" dt="2020-03-24T10:14:21.613" v="1404" actId="14100"/>
          <ac:picMkLst>
            <pc:docMk/>
            <pc:sldMk cId="3713383639" sldId="290"/>
            <ac:picMk id="5" creationId="{873EF247-965F-4EF6-B1B4-1F39B68BAAFC}"/>
          </ac:picMkLst>
        </pc:picChg>
        <pc:picChg chg="mod">
          <ac:chgData name="Desi Gradinarova" userId="99c275d9d9041ae3" providerId="LiveId" clId="{85F251B3-B60B-4E2B-8A1B-8CAD544640B3}" dt="2020-03-24T10:13:54.663" v="1400" actId="1076"/>
          <ac:picMkLst>
            <pc:docMk/>
            <pc:sldMk cId="3713383639" sldId="290"/>
            <ac:picMk id="10" creationId="{00000000-0000-0000-0000-000000000000}"/>
          </ac:picMkLst>
        </pc:picChg>
        <pc:picChg chg="add mod">
          <ac:chgData name="Desi Gradinarova" userId="99c275d9d9041ae3" providerId="LiveId" clId="{85F251B3-B60B-4E2B-8A1B-8CAD544640B3}" dt="2020-03-24T10:15:05.838" v="1410" actId="1076"/>
          <ac:picMkLst>
            <pc:docMk/>
            <pc:sldMk cId="3713383639" sldId="290"/>
            <ac:picMk id="11" creationId="{0A438C96-CC93-4AA5-B49D-D73E8CB55435}"/>
          </ac:picMkLst>
        </pc:picChg>
      </pc:sldChg>
      <pc:sldChg chg="addSp delSp modSp">
        <pc:chgData name="Desi Gradinarova" userId="99c275d9d9041ae3" providerId="LiveId" clId="{85F251B3-B60B-4E2B-8A1B-8CAD544640B3}" dt="2020-03-24T09:43:45.095" v="1257" actId="1076"/>
        <pc:sldMkLst>
          <pc:docMk/>
          <pc:sldMk cId="821943938" sldId="291"/>
        </pc:sldMkLst>
        <pc:spChg chg="mod">
          <ac:chgData name="Desi Gradinarova" userId="99c275d9d9041ae3" providerId="LiveId" clId="{85F251B3-B60B-4E2B-8A1B-8CAD544640B3}" dt="2020-03-24T09:43:01.707" v="1251" actId="14100"/>
          <ac:spMkLst>
            <pc:docMk/>
            <pc:sldMk cId="821943938" sldId="291"/>
            <ac:spMk id="9" creationId="{00000000-0000-0000-0000-000000000000}"/>
          </ac:spMkLst>
        </pc:spChg>
        <pc:picChg chg="add mod">
          <ac:chgData name="Desi Gradinarova" userId="99c275d9d9041ae3" providerId="LiveId" clId="{85F251B3-B60B-4E2B-8A1B-8CAD544640B3}" dt="2020-03-24T09:43:32.727" v="1256" actId="14100"/>
          <ac:picMkLst>
            <pc:docMk/>
            <pc:sldMk cId="821943938" sldId="291"/>
            <ac:picMk id="3" creationId="{6C561DAF-52A0-46FB-9F55-CE37A7BC4FE7}"/>
          </ac:picMkLst>
        </pc:picChg>
        <pc:picChg chg="add mod">
          <ac:chgData name="Desi Gradinarova" userId="99c275d9d9041ae3" providerId="LiveId" clId="{85F251B3-B60B-4E2B-8A1B-8CAD544640B3}" dt="2020-03-24T09:43:21.665" v="1255" actId="1076"/>
          <ac:picMkLst>
            <pc:docMk/>
            <pc:sldMk cId="821943938" sldId="291"/>
            <ac:picMk id="5" creationId="{86BFA23D-EBAC-4DDD-8AAB-BA3855DBDCA3}"/>
          </ac:picMkLst>
        </pc:picChg>
        <pc:picChg chg="mod">
          <ac:chgData name="Desi Gradinarova" userId="99c275d9d9041ae3" providerId="LiveId" clId="{85F251B3-B60B-4E2B-8A1B-8CAD544640B3}" dt="2020-03-24T09:38:59.861" v="1235" actId="14100"/>
          <ac:picMkLst>
            <pc:docMk/>
            <pc:sldMk cId="821943938" sldId="291"/>
            <ac:picMk id="10" creationId="{00000000-0000-0000-0000-000000000000}"/>
          </ac:picMkLst>
        </pc:picChg>
        <pc:picChg chg="add mod">
          <ac:chgData name="Desi Gradinarova" userId="99c275d9d9041ae3" providerId="LiveId" clId="{85F251B3-B60B-4E2B-8A1B-8CAD544640B3}" dt="2020-03-24T09:43:45.095" v="1257" actId="1076"/>
          <ac:picMkLst>
            <pc:docMk/>
            <pc:sldMk cId="821943938" sldId="291"/>
            <ac:picMk id="11" creationId="{260C9806-4270-4BF4-AB0F-43CEE2CA0BF5}"/>
          </ac:picMkLst>
        </pc:picChg>
        <pc:picChg chg="del">
          <ac:chgData name="Desi Gradinarova" userId="99c275d9d9041ae3" providerId="LiveId" clId="{85F251B3-B60B-4E2B-8A1B-8CAD544640B3}" dt="2020-03-24T09:35:04.850" v="1227" actId="478"/>
          <ac:picMkLst>
            <pc:docMk/>
            <pc:sldMk cId="821943938" sldId="291"/>
            <ac:picMk id="6146" creationId="{2A8B3439-C2D2-4582-8651-58D7EAF5471F}"/>
          </ac:picMkLst>
        </pc:picChg>
      </pc:sldChg>
      <pc:sldChg chg="del">
        <pc:chgData name="Desi Gradinarova" userId="99c275d9d9041ae3" providerId="LiveId" clId="{85F251B3-B60B-4E2B-8A1B-8CAD544640B3}" dt="2020-03-24T09:44:05.325" v="1258" actId="47"/>
        <pc:sldMkLst>
          <pc:docMk/>
          <pc:sldMk cId="395558332" sldId="292"/>
        </pc:sldMkLst>
      </pc:sldChg>
      <pc:sldChg chg="del">
        <pc:chgData name="Desi Gradinarova" userId="99c275d9d9041ae3" providerId="LiveId" clId="{85F251B3-B60B-4E2B-8A1B-8CAD544640B3}" dt="2020-03-23T17:39:04.053" v="847" actId="47"/>
        <pc:sldMkLst>
          <pc:docMk/>
          <pc:sldMk cId="2925589631" sldId="293"/>
        </pc:sldMkLst>
      </pc:sldChg>
      <pc:sldChg chg="del">
        <pc:chgData name="Desi Gradinarova" userId="99c275d9d9041ae3" providerId="LiveId" clId="{85F251B3-B60B-4E2B-8A1B-8CAD544640B3}" dt="2020-03-23T17:24:22.754" v="718" actId="47"/>
        <pc:sldMkLst>
          <pc:docMk/>
          <pc:sldMk cId="1236795659" sldId="294"/>
        </pc:sldMkLst>
      </pc:sldChg>
      <pc:sldChg chg="addSp delSp modSp">
        <pc:chgData name="Desi Gradinarova" userId="99c275d9d9041ae3" providerId="LiveId" clId="{85F251B3-B60B-4E2B-8A1B-8CAD544640B3}" dt="2020-03-23T17:38:23.859" v="846" actId="207"/>
        <pc:sldMkLst>
          <pc:docMk/>
          <pc:sldMk cId="2950763317" sldId="306"/>
        </pc:sldMkLst>
        <pc:spChg chg="del mod">
          <ac:chgData name="Desi Gradinarova" userId="99c275d9d9041ae3" providerId="LiveId" clId="{85F251B3-B60B-4E2B-8A1B-8CAD544640B3}" dt="2020-03-23T17:30:23.702" v="746" actId="478"/>
          <ac:spMkLst>
            <pc:docMk/>
            <pc:sldMk cId="2950763317" sldId="306"/>
            <ac:spMk id="2" creationId="{A806EB4A-ED31-4EC7-9247-E507E39AD06F}"/>
          </ac:spMkLst>
        </pc:spChg>
        <pc:spChg chg="del mod">
          <ac:chgData name="Desi Gradinarova" userId="99c275d9d9041ae3" providerId="LiveId" clId="{85F251B3-B60B-4E2B-8A1B-8CAD544640B3}" dt="2020-03-23T17:30:27.160" v="747" actId="478"/>
          <ac:spMkLst>
            <pc:docMk/>
            <pc:sldMk cId="2950763317" sldId="306"/>
            <ac:spMk id="3" creationId="{92F27DAD-F053-4966-A84D-87E0A3FAAA1D}"/>
          </ac:spMkLst>
        </pc:spChg>
        <pc:spChg chg="mod">
          <ac:chgData name="Desi Gradinarova" userId="99c275d9d9041ae3" providerId="LiveId" clId="{85F251B3-B60B-4E2B-8A1B-8CAD544640B3}" dt="2020-03-23T17:22:03.720" v="715" actId="14100"/>
          <ac:spMkLst>
            <pc:docMk/>
            <pc:sldMk cId="2950763317" sldId="306"/>
            <ac:spMk id="6" creationId="{00000000-0000-0000-0000-000000000000}"/>
          </ac:spMkLst>
        </pc:spChg>
        <pc:spChg chg="mod">
          <ac:chgData name="Desi Gradinarova" userId="99c275d9d9041ae3" providerId="LiveId" clId="{85F251B3-B60B-4E2B-8A1B-8CAD544640B3}" dt="2020-03-23T17:38:15.683" v="845" actId="207"/>
          <ac:spMkLst>
            <pc:docMk/>
            <pc:sldMk cId="2950763317" sldId="306"/>
            <ac:spMk id="9" creationId="{00000000-0000-0000-0000-000000000000}"/>
          </ac:spMkLst>
        </pc:spChg>
        <pc:spChg chg="add mod">
          <ac:chgData name="Desi Gradinarova" userId="99c275d9d9041ae3" providerId="LiveId" clId="{85F251B3-B60B-4E2B-8A1B-8CAD544640B3}" dt="2020-03-23T17:38:23.859" v="846" actId="207"/>
          <ac:spMkLst>
            <pc:docMk/>
            <pc:sldMk cId="2950763317" sldId="306"/>
            <ac:spMk id="11" creationId="{CDA3A496-F4EA-49A5-BCE7-EC9E3EE8ADE9}"/>
          </ac:spMkLst>
        </pc:spChg>
        <pc:spChg chg="add mod">
          <ac:chgData name="Desi Gradinarova" userId="99c275d9d9041ae3" providerId="LiveId" clId="{85F251B3-B60B-4E2B-8A1B-8CAD544640B3}" dt="2020-03-23T17:34:46.254" v="800" actId="1076"/>
          <ac:spMkLst>
            <pc:docMk/>
            <pc:sldMk cId="2950763317" sldId="306"/>
            <ac:spMk id="12" creationId="{186AC102-3EF1-4948-9C3A-35D70EF9593C}"/>
          </ac:spMkLst>
        </pc:spChg>
        <pc:picChg chg="add del">
          <ac:chgData name="Desi Gradinarova" userId="99c275d9d9041ae3" providerId="LiveId" clId="{85F251B3-B60B-4E2B-8A1B-8CAD544640B3}" dt="2020-03-23T17:06:55.715" v="542" actId="478"/>
          <ac:picMkLst>
            <pc:docMk/>
            <pc:sldMk cId="2950763317" sldId="306"/>
            <ac:picMk id="4" creationId="{1941C399-E676-4FF4-8EC4-627A5F2CE3FB}"/>
          </ac:picMkLst>
        </pc:picChg>
        <pc:picChg chg="mod">
          <ac:chgData name="Desi Gradinarova" userId="99c275d9d9041ae3" providerId="LiveId" clId="{85F251B3-B60B-4E2B-8A1B-8CAD544640B3}" dt="2020-03-23T17:21:52.603" v="714" actId="1076"/>
          <ac:picMkLst>
            <pc:docMk/>
            <pc:sldMk cId="2950763317" sldId="306"/>
            <ac:picMk id="10" creationId="{00000000-0000-0000-0000-000000000000}"/>
          </ac:picMkLst>
        </pc:picChg>
        <pc:picChg chg="del">
          <ac:chgData name="Desi Gradinarova" userId="99c275d9d9041ae3" providerId="LiveId" clId="{85F251B3-B60B-4E2B-8A1B-8CAD544640B3}" dt="2020-03-23T17:03:32.502" v="487" actId="478"/>
          <ac:picMkLst>
            <pc:docMk/>
            <pc:sldMk cId="2950763317" sldId="306"/>
            <ac:picMk id="9218" creationId="{83AC2566-D910-42CA-BC80-112E953FF1F1}"/>
          </ac:picMkLst>
        </pc:picChg>
      </pc:sldChg>
      <pc:sldChg chg="del">
        <pc:chgData name="Desi Gradinarova" userId="99c275d9d9041ae3" providerId="LiveId" clId="{85F251B3-B60B-4E2B-8A1B-8CAD544640B3}" dt="2020-03-23T17:24:13.492" v="717" actId="47"/>
        <pc:sldMkLst>
          <pc:docMk/>
          <pc:sldMk cId="2801086793" sldId="309"/>
        </pc:sldMkLst>
      </pc:sldChg>
      <pc:sldChg chg="addSp delSp modSp">
        <pc:chgData name="Desi Gradinarova" userId="99c275d9d9041ae3" providerId="LiveId" clId="{85F251B3-B60B-4E2B-8A1B-8CAD544640B3}" dt="2020-03-24T10:08:34.592" v="1369" actId="1076"/>
        <pc:sldMkLst>
          <pc:docMk/>
          <pc:sldMk cId="2771831010" sldId="312"/>
        </pc:sldMkLst>
        <pc:spChg chg="mod">
          <ac:chgData name="Desi Gradinarova" userId="99c275d9d9041ae3" providerId="LiveId" clId="{85F251B3-B60B-4E2B-8A1B-8CAD544640B3}" dt="2020-03-24T09:58:54.288" v="1322" actId="255"/>
          <ac:spMkLst>
            <pc:docMk/>
            <pc:sldMk cId="2771831010" sldId="312"/>
            <ac:spMk id="6" creationId="{00000000-0000-0000-0000-000000000000}"/>
          </ac:spMkLst>
        </pc:spChg>
        <pc:spChg chg="mod">
          <ac:chgData name="Desi Gradinarova" userId="99c275d9d9041ae3" providerId="LiveId" clId="{85F251B3-B60B-4E2B-8A1B-8CAD544640B3}" dt="2020-03-24T10:08:01.376" v="1366" actId="1076"/>
          <ac:spMkLst>
            <pc:docMk/>
            <pc:sldMk cId="2771831010" sldId="312"/>
            <ac:spMk id="9" creationId="{00000000-0000-0000-0000-000000000000}"/>
          </ac:spMkLst>
        </pc:spChg>
        <pc:spChg chg="add del mod">
          <ac:chgData name="Desi Gradinarova" userId="99c275d9d9041ae3" providerId="LiveId" clId="{85F251B3-B60B-4E2B-8A1B-8CAD544640B3}" dt="2020-03-24T10:04:22.722" v="1339" actId="11529"/>
          <ac:spMkLst>
            <pc:docMk/>
            <pc:sldMk cId="2771831010" sldId="312"/>
            <ac:spMk id="12" creationId="{58CF0872-DEEF-4CA5-9CAE-E09143A87EDA}"/>
          </ac:spMkLst>
        </pc:spChg>
        <pc:spChg chg="add mod">
          <ac:chgData name="Desi Gradinarova" userId="99c275d9d9041ae3" providerId="LiveId" clId="{85F251B3-B60B-4E2B-8A1B-8CAD544640B3}" dt="2020-03-24T10:07:25.536" v="1364" actId="255"/>
          <ac:spMkLst>
            <pc:docMk/>
            <pc:sldMk cId="2771831010" sldId="312"/>
            <ac:spMk id="13" creationId="{5753C604-60E6-4393-A4B1-C54D3C6156FC}"/>
          </ac:spMkLst>
        </pc:spChg>
        <pc:spChg chg="add mod">
          <ac:chgData name="Desi Gradinarova" userId="99c275d9d9041ae3" providerId="LiveId" clId="{85F251B3-B60B-4E2B-8A1B-8CAD544640B3}" dt="2020-03-24T10:08:16.385" v="1368" actId="1076"/>
          <ac:spMkLst>
            <pc:docMk/>
            <pc:sldMk cId="2771831010" sldId="312"/>
            <ac:spMk id="14" creationId="{2381AE18-CDED-460D-8636-B402BC51A240}"/>
          </ac:spMkLst>
        </pc:spChg>
        <pc:picChg chg="add del mod">
          <ac:chgData name="Desi Gradinarova" userId="99c275d9d9041ae3" providerId="LiveId" clId="{85F251B3-B60B-4E2B-8A1B-8CAD544640B3}" dt="2020-03-24T09:55:13.766" v="1308" actId="478"/>
          <ac:picMkLst>
            <pc:docMk/>
            <pc:sldMk cId="2771831010" sldId="312"/>
            <ac:picMk id="3" creationId="{E20C6185-76FF-4FD1-BD05-F952AF111BFE}"/>
          </ac:picMkLst>
        </pc:picChg>
        <pc:picChg chg="add del mod">
          <ac:chgData name="Desi Gradinarova" userId="99c275d9d9041ae3" providerId="LiveId" clId="{85F251B3-B60B-4E2B-8A1B-8CAD544640B3}" dt="2020-03-24T10:03:16.814" v="1325" actId="478"/>
          <ac:picMkLst>
            <pc:docMk/>
            <pc:sldMk cId="2771831010" sldId="312"/>
            <ac:picMk id="5" creationId="{470FCBB4-92BD-4A77-9E0D-B208A458880A}"/>
          </ac:picMkLst>
        </pc:picChg>
        <pc:picChg chg="mod">
          <ac:chgData name="Desi Gradinarova" userId="99c275d9d9041ae3" providerId="LiveId" clId="{85F251B3-B60B-4E2B-8A1B-8CAD544640B3}" dt="2020-03-24T10:06:28.299" v="1357" actId="1076"/>
          <ac:picMkLst>
            <pc:docMk/>
            <pc:sldMk cId="2771831010" sldId="312"/>
            <ac:picMk id="10" creationId="{00000000-0000-0000-0000-000000000000}"/>
          </ac:picMkLst>
        </pc:picChg>
        <pc:picChg chg="add mod">
          <ac:chgData name="Desi Gradinarova" userId="99c275d9d9041ae3" providerId="LiveId" clId="{85F251B3-B60B-4E2B-8A1B-8CAD544640B3}" dt="2020-03-24T10:08:34.592" v="1369" actId="1076"/>
          <ac:picMkLst>
            <pc:docMk/>
            <pc:sldMk cId="2771831010" sldId="312"/>
            <ac:picMk id="11" creationId="{DA8EB7B1-E24A-43AA-8AD5-8751336D6E90}"/>
          </ac:picMkLst>
        </pc:picChg>
        <pc:picChg chg="del">
          <ac:chgData name="Desi Gradinarova" userId="99c275d9d9041ae3" providerId="LiveId" clId="{85F251B3-B60B-4E2B-8A1B-8CAD544640B3}" dt="2020-03-24T09:26:37.217" v="959" actId="478"/>
          <ac:picMkLst>
            <pc:docMk/>
            <pc:sldMk cId="2771831010" sldId="312"/>
            <ac:picMk id="4098" creationId="{FE225E9A-C189-4002-BD2B-6D73BDF61CE1}"/>
          </ac:picMkLst>
        </pc:picChg>
      </pc:sldChg>
      <pc:sldChg chg="addSp delSp modSp">
        <pc:chgData name="Desi Gradinarova" userId="99c275d9d9041ae3" providerId="LiveId" clId="{85F251B3-B60B-4E2B-8A1B-8CAD544640B3}" dt="2020-03-24T09:52:00.138" v="1300" actId="255"/>
        <pc:sldMkLst>
          <pc:docMk/>
          <pc:sldMk cId="532266435" sldId="313"/>
        </pc:sldMkLst>
        <pc:spChg chg="mod">
          <ac:chgData name="Desi Gradinarova" userId="99c275d9d9041ae3" providerId="LiveId" clId="{85F251B3-B60B-4E2B-8A1B-8CAD544640B3}" dt="2020-03-24T09:28:44.567" v="980" actId="20577"/>
          <ac:spMkLst>
            <pc:docMk/>
            <pc:sldMk cId="532266435" sldId="313"/>
            <ac:spMk id="6" creationId="{00000000-0000-0000-0000-000000000000}"/>
          </ac:spMkLst>
        </pc:spChg>
        <pc:spChg chg="mod">
          <ac:chgData name="Desi Gradinarova" userId="99c275d9d9041ae3" providerId="LiveId" clId="{85F251B3-B60B-4E2B-8A1B-8CAD544640B3}" dt="2020-03-24T09:52:00.138" v="1300" actId="255"/>
          <ac:spMkLst>
            <pc:docMk/>
            <pc:sldMk cId="532266435" sldId="313"/>
            <ac:spMk id="9" creationId="{00000000-0000-0000-0000-000000000000}"/>
          </ac:spMkLst>
        </pc:spChg>
        <pc:picChg chg="add mod">
          <ac:chgData name="Desi Gradinarova" userId="99c275d9d9041ae3" providerId="LiveId" clId="{85F251B3-B60B-4E2B-8A1B-8CAD544640B3}" dt="2020-03-24T09:51:37.213" v="1297" actId="1076"/>
          <ac:picMkLst>
            <pc:docMk/>
            <pc:sldMk cId="532266435" sldId="313"/>
            <ac:picMk id="3" creationId="{0C113C47-E76E-46FA-BC93-AD89984EC329}"/>
          </ac:picMkLst>
        </pc:picChg>
        <pc:picChg chg="add mod">
          <ac:chgData name="Desi Gradinarova" userId="99c275d9d9041ae3" providerId="LiveId" clId="{85F251B3-B60B-4E2B-8A1B-8CAD544640B3}" dt="2020-03-24T09:51:42.312" v="1298" actId="1076"/>
          <ac:picMkLst>
            <pc:docMk/>
            <pc:sldMk cId="532266435" sldId="313"/>
            <ac:picMk id="5" creationId="{9A3A0E52-817A-41D1-9E12-5DAEBF67054D}"/>
          </ac:picMkLst>
        </pc:picChg>
        <pc:picChg chg="del">
          <ac:chgData name="Desi Gradinarova" userId="99c275d9d9041ae3" providerId="LiveId" clId="{85F251B3-B60B-4E2B-8A1B-8CAD544640B3}" dt="2020-03-24T09:44:26.076" v="1259" actId="478"/>
          <ac:picMkLst>
            <pc:docMk/>
            <pc:sldMk cId="532266435" sldId="313"/>
            <ac:picMk id="5122" creationId="{981D0588-BAC1-477F-85E3-56582B3C98E2}"/>
          </ac:picMkLst>
        </pc:picChg>
      </pc:sldChg>
      <pc:sldChg chg="del">
        <pc:chgData name="Desi Gradinarova" userId="99c275d9d9041ae3" providerId="LiveId" clId="{85F251B3-B60B-4E2B-8A1B-8CAD544640B3}" dt="2020-03-24T09:31:19.700" v="1025" actId="47"/>
        <pc:sldMkLst>
          <pc:docMk/>
          <pc:sldMk cId="4283857866" sldId="314"/>
        </pc:sldMkLst>
      </pc:sldChg>
      <pc:sldChg chg="del">
        <pc:chgData name="Desi Gradinarova" userId="99c275d9d9041ae3" providerId="LiveId" clId="{85F251B3-B60B-4E2B-8A1B-8CAD544640B3}" dt="2020-03-23T15:54:18.686" v="409" actId="47"/>
        <pc:sldMkLst>
          <pc:docMk/>
          <pc:sldMk cId="1299744151" sldId="315"/>
        </pc:sldMkLst>
      </pc:sldChg>
      <pc:sldChg chg="del">
        <pc:chgData name="Desi Gradinarova" userId="99c275d9d9041ae3" providerId="LiveId" clId="{85F251B3-B60B-4E2B-8A1B-8CAD544640B3}" dt="2020-03-23T15:54:13.637" v="408" actId="47"/>
        <pc:sldMkLst>
          <pc:docMk/>
          <pc:sldMk cId="1251234825" sldId="316"/>
        </pc:sldMkLst>
      </pc:sldChg>
      <pc:sldChg chg="del">
        <pc:chgData name="Desi Gradinarova" userId="99c275d9d9041ae3" providerId="LiveId" clId="{85F251B3-B60B-4E2B-8A1B-8CAD544640B3}" dt="2020-03-23T17:24:06.519" v="716" actId="47"/>
        <pc:sldMkLst>
          <pc:docMk/>
          <pc:sldMk cId="3033098100" sldId="317"/>
        </pc:sldMkLst>
      </pc:sldChg>
      <pc:sldChg chg="modSp add">
        <pc:chgData name="Desi Gradinarova" userId="99c275d9d9041ae3" providerId="LiveId" clId="{85F251B3-B60B-4E2B-8A1B-8CAD544640B3}" dt="2020-03-24T10:19:45.427" v="1424" actId="114"/>
        <pc:sldMkLst>
          <pc:docMk/>
          <pc:sldMk cId="928029344" sldId="319"/>
        </pc:sldMkLst>
        <pc:spChg chg="mod">
          <ac:chgData name="Desi Gradinarova" userId="99c275d9d9041ae3" providerId="LiveId" clId="{85F251B3-B60B-4E2B-8A1B-8CAD544640B3}" dt="2020-03-24T10:19:45.427" v="1424" actId="114"/>
          <ac:spMkLst>
            <pc:docMk/>
            <pc:sldMk cId="928029344" sldId="319"/>
            <ac:spMk id="9" creationId="{00000000-0000-0000-0000-000000000000}"/>
          </ac:spMkLst>
        </pc:spChg>
      </pc:sldChg>
      <pc:sldChg chg="add del">
        <pc:chgData name="Desi Gradinarova" userId="99c275d9d9041ae3" providerId="LiveId" clId="{85F251B3-B60B-4E2B-8A1B-8CAD544640B3}" dt="2020-03-23T17:02:41.636" v="471" actId="47"/>
        <pc:sldMkLst>
          <pc:docMk/>
          <pc:sldMk cId="4166165913" sldId="320"/>
        </pc:sldMkLst>
      </pc:sldChg>
    </pc:docChg>
  </pc:docChgLst>
  <pc:docChgLst>
    <pc:chgData name="Desi Gradinarova" userId="99c275d9d9041ae3" providerId="LiveId" clId="{A52C7283-8E1E-49B0-AD99-E791F4FABFE5}"/>
    <pc:docChg chg="undo custSel addSld delSld modSld sldOrd">
      <pc:chgData name="Desi Gradinarova" userId="99c275d9d9041ae3" providerId="LiveId" clId="{A52C7283-8E1E-49B0-AD99-E791F4FABFE5}" dt="2020-04-08T12:24:44.757" v="1108" actId="20577"/>
      <pc:docMkLst>
        <pc:docMk/>
      </pc:docMkLst>
      <pc:sldChg chg="addSp delSp modSp">
        <pc:chgData name="Desi Gradinarova" userId="99c275d9d9041ae3" providerId="LiveId" clId="{A52C7283-8E1E-49B0-AD99-E791F4FABFE5}" dt="2020-04-08T10:47:30.454" v="744" actId="1076"/>
        <pc:sldMkLst>
          <pc:docMk/>
          <pc:sldMk cId="2514350805" sldId="289"/>
        </pc:sldMkLst>
        <pc:spChg chg="add mod">
          <ac:chgData name="Desi Gradinarova" userId="99c275d9d9041ae3" providerId="LiveId" clId="{A52C7283-8E1E-49B0-AD99-E791F4FABFE5}" dt="2020-04-08T10:29:42.914" v="586" actId="114"/>
          <ac:spMkLst>
            <pc:docMk/>
            <pc:sldMk cId="2514350805" sldId="289"/>
            <ac:spMk id="4" creationId="{5D53B57D-BDEB-4649-8D12-98D97B038C4F}"/>
          </ac:spMkLst>
        </pc:spChg>
        <pc:spChg chg="mod">
          <ac:chgData name="Desi Gradinarova" userId="99c275d9d9041ae3" providerId="LiveId" clId="{A52C7283-8E1E-49B0-AD99-E791F4FABFE5}" dt="2020-04-08T10:29:00.591" v="580" actId="1076"/>
          <ac:spMkLst>
            <pc:docMk/>
            <pc:sldMk cId="2514350805" sldId="289"/>
            <ac:spMk id="6" creationId="{00000000-0000-0000-0000-000000000000}"/>
          </ac:spMkLst>
        </pc:spChg>
        <pc:spChg chg="mod">
          <ac:chgData name="Desi Gradinarova" userId="99c275d9d9041ae3" providerId="LiveId" clId="{A52C7283-8E1E-49B0-AD99-E791F4FABFE5}" dt="2020-04-08T10:33:04.520" v="607" actId="1076"/>
          <ac:spMkLst>
            <pc:docMk/>
            <pc:sldMk cId="2514350805" sldId="289"/>
            <ac:spMk id="8" creationId="{00000000-0000-0000-0000-000000000000}"/>
          </ac:spMkLst>
        </pc:spChg>
        <pc:spChg chg="mod">
          <ac:chgData name="Desi Gradinarova" userId="99c275d9d9041ae3" providerId="LiveId" clId="{A52C7283-8E1E-49B0-AD99-E791F4FABFE5}" dt="2020-04-08T10:28:41.103" v="579" actId="14100"/>
          <ac:spMkLst>
            <pc:docMk/>
            <pc:sldMk cId="2514350805" sldId="289"/>
            <ac:spMk id="9" creationId="{00000000-0000-0000-0000-000000000000}"/>
          </ac:spMkLst>
        </pc:spChg>
        <pc:picChg chg="del mod">
          <ac:chgData name="Desi Gradinarova" userId="99c275d9d9041ae3" providerId="LiveId" clId="{A52C7283-8E1E-49B0-AD99-E791F4FABFE5}" dt="2020-04-08T10:07:50.252" v="234" actId="478"/>
          <ac:picMkLst>
            <pc:docMk/>
            <pc:sldMk cId="2514350805" sldId="289"/>
            <ac:picMk id="2" creationId="{BB65201A-00FD-436A-BFF1-E884983B8436}"/>
          </ac:picMkLst>
        </pc:picChg>
        <pc:picChg chg="add mod">
          <ac:chgData name="Desi Gradinarova" userId="99c275d9d9041ae3" providerId="LiveId" clId="{A52C7283-8E1E-49B0-AD99-E791F4FABFE5}" dt="2020-04-08T10:47:28.145" v="743" actId="1076"/>
          <ac:picMkLst>
            <pc:docMk/>
            <pc:sldMk cId="2514350805" sldId="289"/>
            <ac:picMk id="3" creationId="{5E2830AB-389E-46E6-9976-065E1D1EDD8D}"/>
          </ac:picMkLst>
        </pc:picChg>
        <pc:picChg chg="add del mod">
          <ac:chgData name="Desi Gradinarova" userId="99c275d9d9041ae3" providerId="LiveId" clId="{A52C7283-8E1E-49B0-AD99-E791F4FABFE5}" dt="2020-04-08T10:30:48.917" v="592" actId="478"/>
          <ac:picMkLst>
            <pc:docMk/>
            <pc:sldMk cId="2514350805" sldId="289"/>
            <ac:picMk id="7" creationId="{B7ECD96C-C4F2-4CA6-B4FB-88899CF5374F}"/>
          </ac:picMkLst>
        </pc:picChg>
        <pc:picChg chg="add mod">
          <ac:chgData name="Desi Gradinarova" userId="99c275d9d9041ae3" providerId="LiveId" clId="{A52C7283-8E1E-49B0-AD99-E791F4FABFE5}" dt="2020-04-08T10:32:52.452" v="605" actId="14100"/>
          <ac:picMkLst>
            <pc:docMk/>
            <pc:sldMk cId="2514350805" sldId="289"/>
            <ac:picMk id="12" creationId="{903E7CF4-405A-48C8-A1BF-8C95EF815E12}"/>
          </ac:picMkLst>
        </pc:picChg>
        <pc:picChg chg="add mod">
          <ac:chgData name="Desi Gradinarova" userId="99c275d9d9041ae3" providerId="LiveId" clId="{A52C7283-8E1E-49B0-AD99-E791F4FABFE5}" dt="2020-04-08T10:32:45.974" v="604" actId="1076"/>
          <ac:picMkLst>
            <pc:docMk/>
            <pc:sldMk cId="2514350805" sldId="289"/>
            <ac:picMk id="14" creationId="{D39A3ECF-302E-4A41-BD25-029CA36D1806}"/>
          </ac:picMkLst>
        </pc:picChg>
        <pc:picChg chg="add mod">
          <ac:chgData name="Desi Gradinarova" userId="99c275d9d9041ae3" providerId="LiveId" clId="{A52C7283-8E1E-49B0-AD99-E791F4FABFE5}" dt="2020-04-08T10:47:30.454" v="744" actId="1076"/>
          <ac:picMkLst>
            <pc:docMk/>
            <pc:sldMk cId="2514350805" sldId="289"/>
            <ac:picMk id="16" creationId="{AC65E173-82E5-4755-BC2F-7C298C575424}"/>
          </ac:picMkLst>
        </pc:picChg>
      </pc:sldChg>
      <pc:sldChg chg="addSp delSp modSp">
        <pc:chgData name="Desi Gradinarova" userId="99c275d9d9041ae3" providerId="LiveId" clId="{A52C7283-8E1E-49B0-AD99-E791F4FABFE5}" dt="2020-04-08T11:40:54.754" v="1094" actId="114"/>
        <pc:sldMkLst>
          <pc:docMk/>
          <pc:sldMk cId="3713383639" sldId="290"/>
        </pc:sldMkLst>
        <pc:spChg chg="add del mod">
          <ac:chgData name="Desi Gradinarova" userId="99c275d9d9041ae3" providerId="LiveId" clId="{A52C7283-8E1E-49B0-AD99-E791F4FABFE5}" dt="2020-04-08T11:04:05.620" v="891" actId="478"/>
          <ac:spMkLst>
            <pc:docMk/>
            <pc:sldMk cId="3713383639" sldId="290"/>
            <ac:spMk id="2" creationId="{47D9F7A0-E262-48DA-B7A5-DD90C876AA62}"/>
          </ac:spMkLst>
        </pc:spChg>
        <pc:spChg chg="add del mod">
          <ac:chgData name="Desi Gradinarova" userId="99c275d9d9041ae3" providerId="LiveId" clId="{A52C7283-8E1E-49B0-AD99-E791F4FABFE5}" dt="2020-04-08T11:03:06.899" v="881"/>
          <ac:spMkLst>
            <pc:docMk/>
            <pc:sldMk cId="3713383639" sldId="290"/>
            <ac:spMk id="3" creationId="{4EDA6B1F-A247-47B6-AB0C-0E9622E9BA46}"/>
          </ac:spMkLst>
        </pc:spChg>
        <pc:spChg chg="add mod">
          <ac:chgData name="Desi Gradinarova" userId="99c275d9d9041ae3" providerId="LiveId" clId="{A52C7283-8E1E-49B0-AD99-E791F4FABFE5}" dt="2020-04-08T11:40:54.754" v="1094" actId="114"/>
          <ac:spMkLst>
            <pc:docMk/>
            <pc:sldMk cId="3713383639" sldId="290"/>
            <ac:spMk id="4" creationId="{FE00BE4A-5898-48B6-B9A7-A259A01BE1FF}"/>
          </ac:spMkLst>
        </pc:spChg>
        <pc:spChg chg="mod">
          <ac:chgData name="Desi Gradinarova" userId="99c275d9d9041ae3" providerId="LiveId" clId="{A52C7283-8E1E-49B0-AD99-E791F4FABFE5}" dt="2020-04-08T11:34:37.873" v="1053" actId="14100"/>
          <ac:spMkLst>
            <pc:docMk/>
            <pc:sldMk cId="3713383639" sldId="290"/>
            <ac:spMk id="6" creationId="{00000000-0000-0000-0000-000000000000}"/>
          </ac:spMkLst>
        </pc:spChg>
        <pc:spChg chg="del mod">
          <ac:chgData name="Desi Gradinarova" userId="99c275d9d9041ae3" providerId="LiveId" clId="{A52C7283-8E1E-49B0-AD99-E791F4FABFE5}" dt="2020-04-08T10:13:27.450" v="360"/>
          <ac:spMkLst>
            <pc:docMk/>
            <pc:sldMk cId="3713383639" sldId="290"/>
            <ac:spMk id="7" creationId="{66B13C2D-652A-4508-AEA0-27C0F28195FC}"/>
          </ac:spMkLst>
        </pc:spChg>
        <pc:spChg chg="mod">
          <ac:chgData name="Desi Gradinarova" userId="99c275d9d9041ae3" providerId="LiveId" clId="{A52C7283-8E1E-49B0-AD99-E791F4FABFE5}" dt="2020-04-08T11:36:49.866" v="1071" actId="20577"/>
          <ac:spMkLst>
            <pc:docMk/>
            <pc:sldMk cId="3713383639" sldId="290"/>
            <ac:spMk id="9" creationId="{00000000-0000-0000-0000-000000000000}"/>
          </ac:spMkLst>
        </pc:spChg>
        <pc:picChg chg="del">
          <ac:chgData name="Desi Gradinarova" userId="99c275d9d9041ae3" providerId="LiveId" clId="{A52C7283-8E1E-49B0-AD99-E791F4FABFE5}" dt="2020-04-08T10:11:14.384" v="252" actId="478"/>
          <ac:picMkLst>
            <pc:docMk/>
            <pc:sldMk cId="3713383639" sldId="290"/>
            <ac:picMk id="5" creationId="{873EF247-965F-4EF6-B1B4-1F39B68BAAFC}"/>
          </ac:picMkLst>
        </pc:picChg>
        <pc:picChg chg="add mod">
          <ac:chgData name="Desi Gradinarova" userId="99c275d9d9041ae3" providerId="LiveId" clId="{A52C7283-8E1E-49B0-AD99-E791F4FABFE5}" dt="2020-04-08T11:36:13.639" v="1062" actId="14100"/>
          <ac:picMkLst>
            <pc:docMk/>
            <pc:sldMk cId="3713383639" sldId="290"/>
            <ac:picMk id="7" creationId="{1EDD4E65-45CD-4C49-B03C-AD309A8370A6}"/>
          </ac:picMkLst>
        </pc:picChg>
        <pc:picChg chg="mod">
          <ac:chgData name="Desi Gradinarova" userId="99c275d9d9041ae3" providerId="LiveId" clId="{A52C7283-8E1E-49B0-AD99-E791F4FABFE5}" dt="2020-04-08T11:35:03.312" v="1056" actId="1076"/>
          <ac:picMkLst>
            <pc:docMk/>
            <pc:sldMk cId="3713383639" sldId="290"/>
            <ac:picMk id="11" creationId="{0A438C96-CC93-4AA5-B49D-D73E8CB55435}"/>
          </ac:picMkLst>
        </pc:picChg>
      </pc:sldChg>
      <pc:sldChg chg="del">
        <pc:chgData name="Desi Gradinarova" userId="99c275d9d9041ae3" providerId="LiveId" clId="{A52C7283-8E1E-49B0-AD99-E791F4FABFE5}" dt="2020-04-08T09:22:20.006" v="8" actId="47"/>
        <pc:sldMkLst>
          <pc:docMk/>
          <pc:sldMk cId="2950763317" sldId="306"/>
        </pc:sldMkLst>
      </pc:sldChg>
      <pc:sldChg chg="addSp delSp modSp ord">
        <pc:chgData name="Desi Gradinarova" userId="99c275d9d9041ae3" providerId="LiveId" clId="{A52C7283-8E1E-49B0-AD99-E791F4FABFE5}" dt="2020-04-08T11:41:10.329" v="1098" actId="20577"/>
        <pc:sldMkLst>
          <pc:docMk/>
          <pc:sldMk cId="2771831010" sldId="312"/>
        </pc:sldMkLst>
        <pc:spChg chg="mod">
          <ac:chgData name="Desi Gradinarova" userId="99c275d9d9041ae3" providerId="LiveId" clId="{A52C7283-8E1E-49B0-AD99-E791F4FABFE5}" dt="2020-04-08T11:41:10.329" v="1098" actId="20577"/>
          <ac:spMkLst>
            <pc:docMk/>
            <pc:sldMk cId="2771831010" sldId="312"/>
            <ac:spMk id="9" creationId="{00000000-0000-0000-0000-000000000000}"/>
          </ac:spMkLst>
        </pc:spChg>
        <pc:spChg chg="del mod">
          <ac:chgData name="Desi Gradinarova" userId="99c275d9d9041ae3" providerId="LiveId" clId="{A52C7283-8E1E-49B0-AD99-E791F4FABFE5}" dt="2020-04-08T11:02:39.666" v="876"/>
          <ac:spMkLst>
            <pc:docMk/>
            <pc:sldMk cId="2771831010" sldId="312"/>
            <ac:spMk id="13" creationId="{5753C604-60E6-4393-A4B1-C54D3C6156FC}"/>
          </ac:spMkLst>
        </pc:spChg>
        <pc:spChg chg="mod">
          <ac:chgData name="Desi Gradinarova" userId="99c275d9d9041ae3" providerId="LiveId" clId="{A52C7283-8E1E-49B0-AD99-E791F4FABFE5}" dt="2020-04-08T11:40:01.387" v="1089" actId="255"/>
          <ac:spMkLst>
            <pc:docMk/>
            <pc:sldMk cId="2771831010" sldId="312"/>
            <ac:spMk id="14" creationId="{2381AE18-CDED-460D-8636-B402BC51A240}"/>
          </ac:spMkLst>
        </pc:spChg>
        <pc:picChg chg="add mod">
          <ac:chgData name="Desi Gradinarova" userId="99c275d9d9041ae3" providerId="LiveId" clId="{A52C7283-8E1E-49B0-AD99-E791F4FABFE5}" dt="2020-04-08T11:40:21.610" v="1091" actId="14100"/>
          <ac:picMkLst>
            <pc:docMk/>
            <pc:sldMk cId="2771831010" sldId="312"/>
            <ac:picMk id="3" creationId="{EDFFE177-EF3B-45CE-B3B3-A0DA7950E879}"/>
          </ac:picMkLst>
        </pc:picChg>
        <pc:picChg chg="mod">
          <ac:chgData name="Desi Gradinarova" userId="99c275d9d9041ae3" providerId="LiveId" clId="{A52C7283-8E1E-49B0-AD99-E791F4FABFE5}" dt="2020-04-08T11:02:35.348" v="874" actId="1076"/>
          <ac:picMkLst>
            <pc:docMk/>
            <pc:sldMk cId="2771831010" sldId="312"/>
            <ac:picMk id="10" creationId="{00000000-0000-0000-0000-000000000000}"/>
          </ac:picMkLst>
        </pc:picChg>
        <pc:picChg chg="mod">
          <ac:chgData name="Desi Gradinarova" userId="99c275d9d9041ae3" providerId="LiveId" clId="{A52C7283-8E1E-49B0-AD99-E791F4FABFE5}" dt="2020-04-08T11:39:11.677" v="1081" actId="1076"/>
          <ac:picMkLst>
            <pc:docMk/>
            <pc:sldMk cId="2771831010" sldId="312"/>
            <ac:picMk id="11" creationId="{DA8EB7B1-E24A-43AA-8AD5-8751336D6E90}"/>
          </ac:picMkLst>
        </pc:picChg>
      </pc:sldChg>
      <pc:sldChg chg="modSp">
        <pc:chgData name="Desi Gradinarova" userId="99c275d9d9041ae3" providerId="LiveId" clId="{A52C7283-8E1E-49B0-AD99-E791F4FABFE5}" dt="2020-04-08T09:57:19.185" v="189" actId="1076"/>
        <pc:sldMkLst>
          <pc:docMk/>
          <pc:sldMk cId="532266435" sldId="313"/>
        </pc:sldMkLst>
        <pc:spChg chg="mod">
          <ac:chgData name="Desi Gradinarova" userId="99c275d9d9041ae3" providerId="LiveId" clId="{A52C7283-8E1E-49B0-AD99-E791F4FABFE5}" dt="2020-04-08T09:56:58.695" v="188" actId="1076"/>
          <ac:spMkLst>
            <pc:docMk/>
            <pc:sldMk cId="532266435" sldId="313"/>
            <ac:spMk id="9" creationId="{00000000-0000-0000-0000-000000000000}"/>
          </ac:spMkLst>
        </pc:spChg>
        <pc:picChg chg="mod">
          <ac:chgData name="Desi Gradinarova" userId="99c275d9d9041ae3" providerId="LiveId" clId="{A52C7283-8E1E-49B0-AD99-E791F4FABFE5}" dt="2020-04-08T09:56:45.464" v="185" actId="1076"/>
          <ac:picMkLst>
            <pc:docMk/>
            <pc:sldMk cId="532266435" sldId="313"/>
            <ac:picMk id="3" creationId="{0C113C47-E76E-46FA-BC93-AD89984EC329}"/>
          </ac:picMkLst>
        </pc:picChg>
        <pc:picChg chg="mod">
          <ac:chgData name="Desi Gradinarova" userId="99c275d9d9041ae3" providerId="LiveId" clId="{A52C7283-8E1E-49B0-AD99-E791F4FABFE5}" dt="2020-04-08T09:56:48.606" v="186" actId="1076"/>
          <ac:picMkLst>
            <pc:docMk/>
            <pc:sldMk cId="532266435" sldId="313"/>
            <ac:picMk id="5" creationId="{9A3A0E52-817A-41D1-9E12-5DAEBF67054D}"/>
          </ac:picMkLst>
        </pc:picChg>
        <pc:picChg chg="mod">
          <ac:chgData name="Desi Gradinarova" userId="99c275d9d9041ae3" providerId="LiveId" clId="{A52C7283-8E1E-49B0-AD99-E791F4FABFE5}" dt="2020-04-08T09:57:19.185" v="189" actId="1076"/>
          <ac:picMkLst>
            <pc:docMk/>
            <pc:sldMk cId="532266435" sldId="313"/>
            <ac:picMk id="10" creationId="{00000000-0000-0000-0000-000000000000}"/>
          </ac:picMkLst>
        </pc:picChg>
      </pc:sldChg>
      <pc:sldChg chg="addSp modSp">
        <pc:chgData name="Desi Gradinarova" userId="99c275d9d9041ae3" providerId="LiveId" clId="{A52C7283-8E1E-49B0-AD99-E791F4FABFE5}" dt="2020-04-08T10:51:43.580" v="769" actId="14100"/>
        <pc:sldMkLst>
          <pc:docMk/>
          <pc:sldMk cId="928029344" sldId="319"/>
        </pc:sldMkLst>
        <pc:spChg chg="add mod">
          <ac:chgData name="Desi Gradinarova" userId="99c275d9d9041ae3" providerId="LiveId" clId="{A52C7283-8E1E-49B0-AD99-E791F4FABFE5}" dt="2020-04-08T10:43:51.257" v="736" actId="14100"/>
          <ac:spMkLst>
            <pc:docMk/>
            <pc:sldMk cId="928029344" sldId="319"/>
            <ac:spMk id="2" creationId="{3682EB0F-97FF-414A-8A7E-E807BCDE3298}"/>
          </ac:spMkLst>
        </pc:spChg>
        <pc:spChg chg="mod">
          <ac:chgData name="Desi Gradinarova" userId="99c275d9d9041ae3" providerId="LiveId" clId="{A52C7283-8E1E-49B0-AD99-E791F4FABFE5}" dt="2020-04-08T10:34:11.693" v="623" actId="27636"/>
          <ac:spMkLst>
            <pc:docMk/>
            <pc:sldMk cId="928029344" sldId="319"/>
            <ac:spMk id="6" creationId="{00000000-0000-0000-0000-000000000000}"/>
          </ac:spMkLst>
        </pc:spChg>
        <pc:spChg chg="mod">
          <ac:chgData name="Desi Gradinarova" userId="99c275d9d9041ae3" providerId="LiveId" clId="{A52C7283-8E1E-49B0-AD99-E791F4FABFE5}" dt="2020-04-08T10:35:57.045" v="636" actId="21"/>
          <ac:spMkLst>
            <pc:docMk/>
            <pc:sldMk cId="928029344" sldId="319"/>
            <ac:spMk id="8" creationId="{00000000-0000-0000-0000-000000000000}"/>
          </ac:spMkLst>
        </pc:spChg>
        <pc:spChg chg="mod">
          <ac:chgData name="Desi Gradinarova" userId="99c275d9d9041ae3" providerId="LiveId" clId="{A52C7283-8E1E-49B0-AD99-E791F4FABFE5}" dt="2020-04-08T10:51:03.996" v="760" actId="14100"/>
          <ac:spMkLst>
            <pc:docMk/>
            <pc:sldMk cId="928029344" sldId="319"/>
            <ac:spMk id="9" creationId="{00000000-0000-0000-0000-000000000000}"/>
          </ac:spMkLst>
        </pc:spChg>
        <pc:picChg chg="add mod">
          <ac:chgData name="Desi Gradinarova" userId="99c275d9d9041ae3" providerId="LiveId" clId="{A52C7283-8E1E-49B0-AD99-E791F4FABFE5}" dt="2020-04-08T10:51:25.522" v="766" actId="1076"/>
          <ac:picMkLst>
            <pc:docMk/>
            <pc:sldMk cId="928029344" sldId="319"/>
            <ac:picMk id="3" creationId="{13826DCE-AE08-46FD-BD34-0D6B9D60F034}"/>
          </ac:picMkLst>
        </pc:picChg>
        <pc:picChg chg="add mod">
          <ac:chgData name="Desi Gradinarova" userId="99c275d9d9041ae3" providerId="LiveId" clId="{A52C7283-8E1E-49B0-AD99-E791F4FABFE5}" dt="2020-04-08T10:51:33.039" v="767" actId="14100"/>
          <ac:picMkLst>
            <pc:docMk/>
            <pc:sldMk cId="928029344" sldId="319"/>
            <ac:picMk id="5" creationId="{89026D5C-CB48-42D1-B86C-B535D1A6E64E}"/>
          </ac:picMkLst>
        </pc:picChg>
        <pc:picChg chg="mod">
          <ac:chgData name="Desi Gradinarova" userId="99c275d9d9041ae3" providerId="LiveId" clId="{A52C7283-8E1E-49B0-AD99-E791F4FABFE5}" dt="2020-04-08T10:35:37.820" v="634" actId="1076"/>
          <ac:picMkLst>
            <pc:docMk/>
            <pc:sldMk cId="928029344" sldId="319"/>
            <ac:picMk id="10" creationId="{00000000-0000-0000-0000-000000000000}"/>
          </ac:picMkLst>
        </pc:picChg>
        <pc:picChg chg="add mod">
          <ac:chgData name="Desi Gradinarova" userId="99c275d9d9041ae3" providerId="LiveId" clId="{A52C7283-8E1E-49B0-AD99-E791F4FABFE5}" dt="2020-04-08T10:51:43.580" v="769" actId="14100"/>
          <ac:picMkLst>
            <pc:docMk/>
            <pc:sldMk cId="928029344" sldId="319"/>
            <ac:picMk id="11" creationId="{6CDA4666-1984-4A4E-9CBA-45DA6E2AFFA2}"/>
          </ac:picMkLst>
        </pc:picChg>
      </pc:sldChg>
      <pc:sldChg chg="add">
        <pc:chgData name="Desi Gradinarova" userId="99c275d9d9041ae3" providerId="LiveId" clId="{A52C7283-8E1E-49B0-AD99-E791F4FABFE5}" dt="2020-04-08T09:22:15.822" v="7"/>
        <pc:sldMkLst>
          <pc:docMk/>
          <pc:sldMk cId="1313571228" sldId="320"/>
        </pc:sldMkLst>
      </pc:sldChg>
      <pc:sldChg chg="add del">
        <pc:chgData name="Desi Gradinarova" userId="99c275d9d9041ae3" providerId="LiveId" clId="{A52C7283-8E1E-49B0-AD99-E791F4FABFE5}" dt="2020-04-08T09:30:12.901" v="13"/>
        <pc:sldMkLst>
          <pc:docMk/>
          <pc:sldMk cId="3796042905" sldId="322"/>
        </pc:sldMkLst>
      </pc:sldChg>
      <pc:sldChg chg="addSp delSp modSp add">
        <pc:chgData name="Desi Gradinarova" userId="99c275d9d9041ae3" providerId="LiveId" clId="{A52C7283-8E1E-49B0-AD99-E791F4FABFE5}" dt="2020-04-08T12:24:44.757" v="1108" actId="20577"/>
        <pc:sldMkLst>
          <pc:docMk/>
          <pc:sldMk cId="1989545197" sldId="323"/>
        </pc:sldMkLst>
        <pc:spChg chg="mod">
          <ac:chgData name="Desi Gradinarova" userId="99c275d9d9041ae3" providerId="LiveId" clId="{A52C7283-8E1E-49B0-AD99-E791F4FABFE5}" dt="2020-04-08T09:39:18.727" v="86" actId="1076"/>
          <ac:spMkLst>
            <pc:docMk/>
            <pc:sldMk cId="1989545197" sldId="323"/>
            <ac:spMk id="2" creationId="{A6E15E83-E152-4FA6-89CC-2D0E694B43FB}"/>
          </ac:spMkLst>
        </pc:spChg>
        <pc:spChg chg="mod">
          <ac:chgData name="Desi Gradinarova" userId="99c275d9d9041ae3" providerId="LiveId" clId="{A52C7283-8E1E-49B0-AD99-E791F4FABFE5}" dt="2020-04-08T12:24:44.757" v="1108" actId="20577"/>
          <ac:spMkLst>
            <pc:docMk/>
            <pc:sldMk cId="1989545197" sldId="323"/>
            <ac:spMk id="6" creationId="{00000000-0000-0000-0000-000000000000}"/>
          </ac:spMkLst>
        </pc:spChg>
        <pc:spChg chg="mod">
          <ac:chgData name="Desi Gradinarova" userId="99c275d9d9041ae3" providerId="LiveId" clId="{A52C7283-8E1E-49B0-AD99-E791F4FABFE5}" dt="2020-04-08T09:42:54.228" v="106" actId="114"/>
          <ac:spMkLst>
            <pc:docMk/>
            <pc:sldMk cId="1989545197" sldId="323"/>
            <ac:spMk id="7" creationId="{C7EF8EDB-CF5B-4B7A-95A2-FFC0D09DDC96}"/>
          </ac:spMkLst>
        </pc:spChg>
        <pc:spChg chg="mod">
          <ac:chgData name="Desi Gradinarova" userId="99c275d9d9041ae3" providerId="LiveId" clId="{A52C7283-8E1E-49B0-AD99-E791F4FABFE5}" dt="2020-04-08T09:38:40.762" v="81" actId="1076"/>
          <ac:spMkLst>
            <pc:docMk/>
            <pc:sldMk cId="1989545197" sldId="323"/>
            <ac:spMk id="8" creationId="{00000000-0000-0000-0000-000000000000}"/>
          </ac:spMkLst>
        </pc:spChg>
        <pc:spChg chg="del">
          <ac:chgData name="Desi Gradinarova" userId="99c275d9d9041ae3" providerId="LiveId" clId="{A52C7283-8E1E-49B0-AD99-E791F4FABFE5}" dt="2020-04-08T09:35:47.444" v="61" actId="478"/>
          <ac:spMkLst>
            <pc:docMk/>
            <pc:sldMk cId="1989545197" sldId="323"/>
            <ac:spMk id="9" creationId="{BCF577A3-49D6-4779-8E64-B0B517DA3FA3}"/>
          </ac:spMkLst>
        </pc:spChg>
        <pc:picChg chg="add mod">
          <ac:chgData name="Desi Gradinarova" userId="99c275d9d9041ae3" providerId="LiveId" clId="{A52C7283-8E1E-49B0-AD99-E791F4FABFE5}" dt="2020-04-08T09:39:26.057" v="88" actId="1076"/>
          <ac:picMkLst>
            <pc:docMk/>
            <pc:sldMk cId="1989545197" sldId="323"/>
            <ac:picMk id="3" creationId="{89D85E43-C8D3-4233-93A8-CF552E73DE24}"/>
          </ac:picMkLst>
        </pc:picChg>
        <pc:picChg chg="del mod">
          <ac:chgData name="Desi Gradinarova" userId="99c275d9d9041ae3" providerId="LiveId" clId="{A52C7283-8E1E-49B0-AD99-E791F4FABFE5}" dt="2020-04-08T09:42:42.361" v="104" actId="478"/>
          <ac:picMkLst>
            <pc:docMk/>
            <pc:sldMk cId="1989545197" sldId="323"/>
            <ac:picMk id="5" creationId="{0671D5F6-DF96-48FE-A8A4-54F3C76CE9EA}"/>
          </ac:picMkLst>
        </pc:picChg>
        <pc:picChg chg="mod">
          <ac:chgData name="Desi Gradinarova" userId="99c275d9d9041ae3" providerId="LiveId" clId="{A52C7283-8E1E-49B0-AD99-E791F4FABFE5}" dt="2020-04-08T09:39:45.496" v="91" actId="1076"/>
          <ac:picMkLst>
            <pc:docMk/>
            <pc:sldMk cId="1989545197" sldId="323"/>
            <ac:picMk id="10" creationId="{00000000-0000-0000-0000-000000000000}"/>
          </ac:picMkLst>
        </pc:picChg>
        <pc:picChg chg="del">
          <ac:chgData name="Desi Gradinarova" userId="99c275d9d9041ae3" providerId="LiveId" clId="{A52C7283-8E1E-49B0-AD99-E791F4FABFE5}" dt="2020-04-08T09:34:56.387" v="57" actId="478"/>
          <ac:picMkLst>
            <pc:docMk/>
            <pc:sldMk cId="1989545197" sldId="323"/>
            <ac:picMk id="17" creationId="{DB433C80-721F-49EE-92AD-6540627AEB0B}"/>
          </ac:picMkLst>
        </pc:picChg>
      </pc:sldChg>
      <pc:sldChg chg="add del">
        <pc:chgData name="Desi Gradinarova" userId="99c275d9d9041ae3" providerId="LiveId" clId="{A52C7283-8E1E-49B0-AD99-E791F4FABFE5}" dt="2020-04-08T09:30:15.683" v="14" actId="47"/>
        <pc:sldMkLst>
          <pc:docMk/>
          <pc:sldMk cId="1934347836"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93608-12C0-8C48-8E78-E4906A27CF90}"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B0204-E1BA-474A-A494-A9CC9E9873AE}" type="slidenum">
              <a:rPr lang="en-US" smtClean="0"/>
              <a:t>‹#›</a:t>
            </a:fld>
            <a:endParaRPr lang="en-US"/>
          </a:p>
        </p:txBody>
      </p:sp>
    </p:spTree>
    <p:extLst>
      <p:ext uri="{BB962C8B-B14F-4D97-AF65-F5344CB8AC3E}">
        <p14:creationId xmlns:p14="http://schemas.microsoft.com/office/powerpoint/2010/main" val="80325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3B0204-E1BA-474A-A494-A9CC9E9873AE}" type="slidenum">
              <a:rPr lang="en-US" smtClean="0"/>
              <a:t>2</a:t>
            </a:fld>
            <a:endParaRPr lang="en-US"/>
          </a:p>
        </p:txBody>
      </p:sp>
    </p:spTree>
    <p:extLst>
      <p:ext uri="{BB962C8B-B14F-4D97-AF65-F5344CB8AC3E}">
        <p14:creationId xmlns:p14="http://schemas.microsoft.com/office/powerpoint/2010/main" val="424885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11</a:t>
            </a:fld>
            <a:endParaRPr lang="en-US"/>
          </a:p>
        </p:txBody>
      </p:sp>
    </p:spTree>
    <p:extLst>
      <p:ext uri="{BB962C8B-B14F-4D97-AF65-F5344CB8AC3E}">
        <p14:creationId xmlns:p14="http://schemas.microsoft.com/office/powerpoint/2010/main" val="516364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12</a:t>
            </a:fld>
            <a:endParaRPr lang="en-US"/>
          </a:p>
        </p:txBody>
      </p:sp>
    </p:spTree>
    <p:extLst>
      <p:ext uri="{BB962C8B-B14F-4D97-AF65-F5344CB8AC3E}">
        <p14:creationId xmlns:p14="http://schemas.microsoft.com/office/powerpoint/2010/main" val="1884810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13</a:t>
            </a:fld>
            <a:endParaRPr lang="en-US"/>
          </a:p>
        </p:txBody>
      </p:sp>
    </p:spTree>
    <p:extLst>
      <p:ext uri="{BB962C8B-B14F-4D97-AF65-F5344CB8AC3E}">
        <p14:creationId xmlns:p14="http://schemas.microsoft.com/office/powerpoint/2010/main" val="1114107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14</a:t>
            </a:fld>
            <a:endParaRPr lang="en-US"/>
          </a:p>
        </p:txBody>
      </p:sp>
    </p:spTree>
    <p:extLst>
      <p:ext uri="{BB962C8B-B14F-4D97-AF65-F5344CB8AC3E}">
        <p14:creationId xmlns:p14="http://schemas.microsoft.com/office/powerpoint/2010/main" val="3992709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B0204-E1BA-474A-A494-A9CC9E9873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31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3</a:t>
            </a:fld>
            <a:endParaRPr lang="en-US"/>
          </a:p>
        </p:txBody>
      </p:sp>
    </p:spTree>
    <p:extLst>
      <p:ext uri="{BB962C8B-B14F-4D97-AF65-F5344CB8AC3E}">
        <p14:creationId xmlns:p14="http://schemas.microsoft.com/office/powerpoint/2010/main" val="191923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4</a:t>
            </a:fld>
            <a:endParaRPr lang="en-US"/>
          </a:p>
        </p:txBody>
      </p:sp>
    </p:spTree>
    <p:extLst>
      <p:ext uri="{BB962C8B-B14F-4D97-AF65-F5344CB8AC3E}">
        <p14:creationId xmlns:p14="http://schemas.microsoft.com/office/powerpoint/2010/main" val="352583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5</a:t>
            </a:fld>
            <a:endParaRPr lang="en-US"/>
          </a:p>
        </p:txBody>
      </p:sp>
    </p:spTree>
    <p:extLst>
      <p:ext uri="{BB962C8B-B14F-4D97-AF65-F5344CB8AC3E}">
        <p14:creationId xmlns:p14="http://schemas.microsoft.com/office/powerpoint/2010/main" val="181105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6</a:t>
            </a:fld>
            <a:endParaRPr lang="en-US"/>
          </a:p>
        </p:txBody>
      </p:sp>
    </p:spTree>
    <p:extLst>
      <p:ext uri="{BB962C8B-B14F-4D97-AF65-F5344CB8AC3E}">
        <p14:creationId xmlns:p14="http://schemas.microsoft.com/office/powerpoint/2010/main" val="222874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7</a:t>
            </a:fld>
            <a:endParaRPr lang="en-US"/>
          </a:p>
        </p:txBody>
      </p:sp>
    </p:spTree>
    <p:extLst>
      <p:ext uri="{BB962C8B-B14F-4D97-AF65-F5344CB8AC3E}">
        <p14:creationId xmlns:p14="http://schemas.microsoft.com/office/powerpoint/2010/main" val="3312716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8</a:t>
            </a:fld>
            <a:endParaRPr lang="en-US"/>
          </a:p>
        </p:txBody>
      </p:sp>
    </p:spTree>
    <p:extLst>
      <p:ext uri="{BB962C8B-B14F-4D97-AF65-F5344CB8AC3E}">
        <p14:creationId xmlns:p14="http://schemas.microsoft.com/office/powerpoint/2010/main" val="136970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9</a:t>
            </a:fld>
            <a:endParaRPr lang="en-US"/>
          </a:p>
        </p:txBody>
      </p:sp>
    </p:spTree>
    <p:extLst>
      <p:ext uri="{BB962C8B-B14F-4D97-AF65-F5344CB8AC3E}">
        <p14:creationId xmlns:p14="http://schemas.microsoft.com/office/powerpoint/2010/main" val="224404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10</a:t>
            </a:fld>
            <a:endParaRPr lang="en-US"/>
          </a:p>
        </p:txBody>
      </p:sp>
    </p:spTree>
    <p:extLst>
      <p:ext uri="{BB962C8B-B14F-4D97-AF65-F5344CB8AC3E}">
        <p14:creationId xmlns:p14="http://schemas.microsoft.com/office/powerpoint/2010/main" val="70505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CB732-45A5-F940-BC46-418ADA2B0AA4}"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44560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1864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5448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80784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CCB732-45A5-F940-BC46-418ADA2B0AA4}"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86656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CB732-45A5-F940-BC46-418ADA2B0AA4}"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88648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CB732-45A5-F940-BC46-418ADA2B0AA4}"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07920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CB732-45A5-F940-BC46-418ADA2B0AA4}"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28797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B732-45A5-F940-BC46-418ADA2B0AA4}"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3684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69281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0415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CB732-45A5-F940-BC46-418ADA2B0AA4}" type="datetimeFigureOut">
              <a:rPr lang="en-US" smtClean="0"/>
              <a:t>4/21/2020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28DA7-DB12-FC45-81B2-DB6310D815FE}" type="slidenum">
              <a:rPr lang="en-US" smtClean="0"/>
              <a:t>‹#›</a:t>
            </a:fld>
            <a:endParaRPr lang="en-US"/>
          </a:p>
        </p:txBody>
      </p:sp>
    </p:spTree>
    <p:extLst>
      <p:ext uri="{BB962C8B-B14F-4D97-AF65-F5344CB8AC3E}">
        <p14:creationId xmlns:p14="http://schemas.microsoft.com/office/powerpoint/2010/main" val="196651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3.png"/><Relationship Id="rId7"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bbc.co.uk/programmes/b008cy1j" TargetMode="External"/><Relationship Id="rId5" Type="http://schemas.openxmlformats.org/officeDocument/2006/relationships/hyperlink" Target="http://www.bbc.co.uk/programmes/b036f7w2/episodes/player" TargetMode="External"/><Relationship Id="rId4" Type="http://schemas.openxmlformats.org/officeDocument/2006/relationships/hyperlink" Target="http://www.bbc.co.uk/programmes/b006qxx9/episodes/play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hyperlink" Target="https://www.open.edu/openlearn/free-courses/full-catalogu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futurelearn.com/courses/interviews" TargetMode="External"/><Relationship Id="rId5" Type="http://schemas.openxmlformats.org/officeDocument/2006/relationships/hyperlink" Target="https://www.futurelearn.com/courses/writing-applications" TargetMode="External"/><Relationship Id="rId4" Type="http://schemas.openxmlformats.org/officeDocument/2006/relationships/hyperlink" Target="https://www.futurelearn.com/" TargetMode="External"/><Relationship Id="rId9"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9NsAqXfVE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9NsAqXfVEA"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s://www.myheplus.com/"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hyperlink" Target="https://www.facebook.com/TakeYourPlaceHE" TargetMode="External"/><Relationship Id="rId4" Type="http://schemas.openxmlformats.org/officeDocument/2006/relationships/hyperlink" Target="http://www.takeyourplace.ac.uk/" TargetMode="External"/><Relationship Id="rId9" Type="http://schemas.openxmlformats.org/officeDocument/2006/relationships/hyperlink" Target="mailto:Cambs@TakeYourPlace.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png"/><Relationship Id="rId7" Type="http://schemas.openxmlformats.org/officeDocument/2006/relationships/hyperlink" Target="http://www.thepsychologist.org.u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bps.org.uk/" TargetMode="External"/><Relationship Id="rId11" Type="http://schemas.openxmlformats.org/officeDocument/2006/relationships/image" Target="../media/image9.jpg"/><Relationship Id="rId5" Type="http://schemas.openxmlformats.org/officeDocument/2006/relationships/hyperlink" Target="http://www.psychmag.com/" TargetMode="External"/><Relationship Id="rId10" Type="http://schemas.openxmlformats.org/officeDocument/2006/relationships/image" Target="../media/image8.jpg"/><Relationship Id="rId4" Type="http://schemas.openxmlformats.org/officeDocument/2006/relationships/hyperlink" Target="https://www.hoddereducation.co.uk/psychologyreview" TargetMode="External"/><Relationship Id="rId9"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hyperlink" Target="https://www.bbc.co.uk/programmes/b06yjrdp"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hyperlink" Target="https://www.ted.com/talks"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1" y="-20828"/>
            <a:ext cx="12230829" cy="7017113"/>
          </a:xfrm>
          <a:prstGeom prst="rect">
            <a:avLst/>
          </a:prstGeom>
        </p:spPr>
      </p:pic>
      <p:sp>
        <p:nvSpPr>
          <p:cNvPr id="11" name="TextBox 10"/>
          <p:cNvSpPr txBox="1"/>
          <p:nvPr/>
        </p:nvSpPr>
        <p:spPr>
          <a:xfrm>
            <a:off x="6871547" y="5976645"/>
            <a:ext cx="2783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6B2A9"/>
                </a:solidFill>
                <a:effectLst/>
                <a:uLnTx/>
                <a:uFillTx/>
                <a:latin typeface="Raleway SemiBold" charset="0"/>
                <a:ea typeface="Raleway SemiBold" charset="0"/>
                <a:cs typeface="Raleway SemiBold" charset="0"/>
              </a:rPr>
              <a:t>takeyourplace.ac.uk</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865" y="5408948"/>
            <a:ext cx="1979807" cy="420955"/>
          </a:xfrm>
          <a:prstGeom prst="rect">
            <a:avLst/>
          </a:prstGeom>
        </p:spPr>
      </p:pic>
      <p:sp>
        <p:nvSpPr>
          <p:cNvPr id="7" name="TextBox 6"/>
          <p:cNvSpPr txBox="1"/>
          <p:nvPr/>
        </p:nvSpPr>
        <p:spPr>
          <a:xfrm>
            <a:off x="6729092" y="1069311"/>
            <a:ext cx="5678906"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charset="0"/>
                <a:ea typeface="Arial" charset="0"/>
                <a:cs typeface="Arial" charset="0"/>
              </a:rPr>
              <a:t>Explore your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charset="0"/>
                <a:ea typeface="Arial" charset="0"/>
                <a:cs typeface="Arial" charset="0"/>
              </a:rPr>
              <a:t>Discover your potential</a:t>
            </a:r>
          </a:p>
        </p:txBody>
      </p:sp>
      <p:sp>
        <p:nvSpPr>
          <p:cNvPr id="2" name="Rectangle 1"/>
          <p:cNvSpPr/>
          <p:nvPr/>
        </p:nvSpPr>
        <p:spPr>
          <a:xfrm>
            <a:off x="417095" y="1069311"/>
            <a:ext cx="6096000" cy="563231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Network for East Anglian Collaborative Outreach (neaco) is a project aimed at increasing the number of young people going into Higher Education. neaco consists of the University of Cambridge (including its Colleges), Anglia Ruskin University, the University of East Anglia, Norwich University of the Arts, and the University of Suffolk.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Take Your Place is the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which is being run by neaco in schools and colleges in East Anglia. Information about how your personal information will be used by us in connection with the administration of the Take Your Place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for related purposes, is available at https://www.takeyourplace.ac.uk/how-we-use-participant-data.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will also get in touch by email to facilitate your involvement in the Take Your Place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Please contact info@takeyourplace.ac.uk if you have any questions about how we use your data.</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417095" y="392202"/>
            <a:ext cx="4666662"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Protection Notice </a:t>
            </a:r>
            <a:endParaRPr kumimoji="0" lang="en-GB"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53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5" y="-625706"/>
            <a:ext cx="12077701" cy="6929039"/>
          </a:xfrm>
          <a:prstGeom prst="rect">
            <a:avLst/>
          </a:prstGeom>
        </p:spPr>
      </p:pic>
      <p:sp>
        <p:nvSpPr>
          <p:cNvPr id="9" name="TextBox 8"/>
          <p:cNvSpPr txBox="1"/>
          <p:nvPr/>
        </p:nvSpPr>
        <p:spPr>
          <a:xfrm>
            <a:off x="114297" y="1371001"/>
            <a:ext cx="8738503" cy="5521512"/>
          </a:xfrm>
          <a:prstGeom prst="rect">
            <a:avLst/>
          </a:prstGeom>
          <a:noFill/>
        </p:spPr>
        <p:txBody>
          <a:bodyPr wrap="square" rtlCol="0">
            <a:spAutoFit/>
          </a:bodyPr>
          <a:lstStyle/>
          <a:p>
            <a:pPr>
              <a:lnSpc>
                <a:spcPct val="90000"/>
              </a:lnSpc>
            </a:pPr>
            <a:r>
              <a:rPr lang="en-US" altLang="en-US" sz="2800" b="1" dirty="0">
                <a:solidFill>
                  <a:schemeClr val="bg1"/>
                </a:solidFill>
                <a:latin typeface="Raleway" charset="0"/>
                <a:ea typeface="Raleway" charset="0"/>
                <a:cs typeface="Raleway" charset="0"/>
              </a:rPr>
              <a:t>CHECK OUT THESE PODCASTS:</a:t>
            </a:r>
          </a:p>
          <a:p>
            <a:pPr>
              <a:lnSpc>
                <a:spcPct val="90000"/>
              </a:lnSpc>
            </a:pPr>
            <a:endParaRPr lang="en-US" altLang="en-US" sz="2800" dirty="0">
              <a:solidFill>
                <a:schemeClr val="bg1"/>
              </a:solidFill>
              <a:latin typeface="Raleway" charset="0"/>
              <a:ea typeface="Raleway" charset="0"/>
              <a:cs typeface="Raleway" charset="0"/>
            </a:endParaRPr>
          </a:p>
          <a:p>
            <a:pPr marL="571500" indent="-571500">
              <a:lnSpc>
                <a:spcPct val="90000"/>
              </a:lnSpc>
              <a:buFont typeface="Arial" panose="020B0604020202020204" pitchFamily="34" charset="0"/>
              <a:buChar char="•"/>
            </a:pPr>
            <a:r>
              <a:rPr lang="en-US" altLang="en-US" sz="2800" i="1" dirty="0">
                <a:solidFill>
                  <a:schemeClr val="bg1"/>
                </a:solidFill>
                <a:latin typeface="Raleway" charset="0"/>
                <a:ea typeface="Raleway" charset="0"/>
                <a:cs typeface="Raleway" charset="0"/>
              </a:rPr>
              <a:t>All in the Mind: </a:t>
            </a:r>
            <a:r>
              <a:rPr lang="en-US" altLang="en-US" sz="2800" dirty="0">
                <a:solidFill>
                  <a:schemeClr val="bg1"/>
                </a:solidFill>
                <a:latin typeface="Raleway" charset="0"/>
                <a:ea typeface="Raleway" charset="0"/>
                <a:cs typeface="Raleway" charset="0"/>
              </a:rPr>
              <a:t>broadcast on Radio 4</a:t>
            </a:r>
          </a:p>
          <a:p>
            <a:pPr marL="571500" indent="-571500">
              <a:lnSpc>
                <a:spcPct val="90000"/>
              </a:lnSpc>
              <a:buFont typeface="Arial" panose="020B0604020202020204" pitchFamily="34" charset="0"/>
              <a:buChar char="•"/>
            </a:pPr>
            <a:r>
              <a:rPr lang="en-US" altLang="en-US" sz="2800" i="1" dirty="0">
                <a:solidFill>
                  <a:schemeClr val="bg1"/>
                </a:solidFill>
                <a:latin typeface="Raleway" charset="0"/>
                <a:ea typeface="Raleway" charset="0"/>
                <a:cs typeface="Raleway" charset="0"/>
              </a:rPr>
              <a:t>All in the Mind </a:t>
            </a:r>
            <a:r>
              <a:rPr lang="en-US" altLang="en-US" sz="2800" dirty="0">
                <a:solidFill>
                  <a:schemeClr val="bg1"/>
                </a:solidFill>
                <a:latin typeface="Raleway" charset="0"/>
                <a:ea typeface="Raleway" charset="0"/>
                <a:cs typeface="Raleway" charset="0"/>
              </a:rPr>
              <a:t>(many archived editions):</a:t>
            </a:r>
          </a:p>
          <a:p>
            <a:pPr>
              <a:lnSpc>
                <a:spcPct val="90000"/>
              </a:lnSpc>
            </a:pPr>
            <a:r>
              <a:rPr lang="en-US" altLang="en-US" sz="2800" dirty="0">
                <a:solidFill>
                  <a:srgbClr val="06B2A9"/>
                </a:solidFill>
                <a:latin typeface="Raleway" charset="0"/>
                <a:ea typeface="Raleway" charset="0"/>
                <a:cs typeface="Raleway" charset="0"/>
                <a:hlinkClick r:id="rId4">
                  <a:extLst>
                    <a:ext uri="{A12FA001-AC4F-418D-AE19-62706E023703}">
                      <ahyp:hlinkClr xmlns:ahyp="http://schemas.microsoft.com/office/drawing/2018/hyperlinkcolor" val="tx"/>
                    </a:ext>
                  </a:extLst>
                </a:hlinkClick>
              </a:rPr>
              <a:t>http://www.bbc.co.uk/programmes/b006qxx9/episodes/player</a:t>
            </a:r>
            <a:endParaRPr lang="en-US" altLang="en-US" sz="2800" dirty="0">
              <a:solidFill>
                <a:srgbClr val="06B2A9"/>
              </a:solidFill>
              <a:latin typeface="Raleway" charset="0"/>
              <a:ea typeface="Raleway" charset="0"/>
              <a:cs typeface="Raleway" charset="0"/>
            </a:endParaRPr>
          </a:p>
          <a:p>
            <a:pPr>
              <a:lnSpc>
                <a:spcPct val="90000"/>
              </a:lnSpc>
            </a:pPr>
            <a:endParaRPr lang="en-US" altLang="en-US" sz="2800" dirty="0">
              <a:solidFill>
                <a:srgbClr val="06B2A9"/>
              </a:solidFill>
              <a:latin typeface="Raleway" charset="0"/>
              <a:ea typeface="Raleway" charset="0"/>
              <a:cs typeface="Raleway" charset="0"/>
            </a:endParaRPr>
          </a:p>
          <a:p>
            <a:pPr marL="571500" indent="-571500">
              <a:lnSpc>
                <a:spcPct val="90000"/>
              </a:lnSpc>
              <a:buFont typeface="Arial" panose="020B0604020202020204" pitchFamily="34" charset="0"/>
              <a:buChar char="•"/>
            </a:pPr>
            <a:r>
              <a:rPr lang="en-US" altLang="en-US" sz="2800" i="1" dirty="0">
                <a:solidFill>
                  <a:schemeClr val="bg1"/>
                </a:solidFill>
                <a:latin typeface="Raleway" charset="0"/>
                <a:ea typeface="Raleway" charset="0"/>
                <a:cs typeface="Raleway" charset="0"/>
              </a:rPr>
              <a:t>Inside Science </a:t>
            </a:r>
            <a:r>
              <a:rPr lang="en-US" altLang="en-US" sz="2800" dirty="0">
                <a:solidFill>
                  <a:schemeClr val="bg1"/>
                </a:solidFill>
                <a:latin typeface="Raleway" charset="0"/>
                <a:ea typeface="Raleway" charset="0"/>
                <a:cs typeface="Raleway" charset="0"/>
              </a:rPr>
              <a:t>broadcast on BBC Radio 4</a:t>
            </a:r>
          </a:p>
          <a:p>
            <a:pPr marL="571500" indent="-571500">
              <a:lnSpc>
                <a:spcPct val="90000"/>
              </a:lnSpc>
              <a:buFont typeface="Arial" panose="020B0604020202020204" pitchFamily="34" charset="0"/>
              <a:buChar char="•"/>
            </a:pPr>
            <a:r>
              <a:rPr lang="en-US" altLang="en-US" sz="2800" i="1" dirty="0">
                <a:solidFill>
                  <a:schemeClr val="bg1"/>
                </a:solidFill>
                <a:latin typeface="Raleway" charset="0"/>
                <a:ea typeface="Raleway" charset="0"/>
                <a:cs typeface="Raleway" charset="0"/>
              </a:rPr>
              <a:t>Inside Science </a:t>
            </a:r>
            <a:r>
              <a:rPr lang="en-US" altLang="en-US" sz="2800" dirty="0">
                <a:solidFill>
                  <a:schemeClr val="bg1"/>
                </a:solidFill>
                <a:latin typeface="Raleway" charset="0"/>
                <a:ea typeface="Raleway" charset="0"/>
                <a:cs typeface="Raleway" charset="0"/>
              </a:rPr>
              <a:t>(many archived editions): </a:t>
            </a:r>
            <a:r>
              <a:rPr lang="en-US" altLang="en-US" sz="2800" dirty="0">
                <a:solidFill>
                  <a:srgbClr val="06B2A9"/>
                </a:solidFill>
                <a:latin typeface="Raleway" charset="0"/>
                <a:ea typeface="Raleway" charset="0"/>
                <a:cs typeface="Raleway" charset="0"/>
                <a:hlinkClick r:id="rId5">
                  <a:extLst>
                    <a:ext uri="{A12FA001-AC4F-418D-AE19-62706E023703}">
                      <ahyp:hlinkClr xmlns:ahyp="http://schemas.microsoft.com/office/drawing/2018/hyperlinkcolor" val="tx"/>
                    </a:ext>
                  </a:extLst>
                </a:hlinkClick>
              </a:rPr>
              <a:t>http://www.bbc.co.uk/programmes/b036f7w2/episodes/player</a:t>
            </a:r>
            <a:endParaRPr lang="en-US" altLang="en-US" sz="2800" dirty="0">
              <a:solidFill>
                <a:srgbClr val="06B2A9"/>
              </a:solidFill>
              <a:latin typeface="Raleway" charset="0"/>
              <a:ea typeface="Raleway" charset="0"/>
              <a:cs typeface="Raleway" charset="0"/>
            </a:endParaRPr>
          </a:p>
          <a:p>
            <a:pPr marL="571500" indent="-571500">
              <a:lnSpc>
                <a:spcPct val="90000"/>
              </a:lnSpc>
              <a:buFont typeface="Arial" panose="020B0604020202020204" pitchFamily="34" charset="0"/>
              <a:buChar char="•"/>
            </a:pPr>
            <a:endParaRPr lang="en-US" altLang="en-US" sz="2800" dirty="0">
              <a:solidFill>
                <a:srgbClr val="06B2A9"/>
              </a:solidFill>
              <a:latin typeface="Raleway" charset="0"/>
              <a:ea typeface="Raleway" charset="0"/>
              <a:cs typeface="Raleway" charset="0"/>
            </a:endParaRPr>
          </a:p>
          <a:p>
            <a:pPr marL="571500" indent="-571500">
              <a:lnSpc>
                <a:spcPct val="90000"/>
              </a:lnSpc>
              <a:buFont typeface="Arial" panose="020B0604020202020204" pitchFamily="34" charset="0"/>
              <a:buChar char="•"/>
            </a:pPr>
            <a:r>
              <a:rPr lang="en-GB" altLang="en-US" sz="2800" dirty="0">
                <a:solidFill>
                  <a:schemeClr val="bg1"/>
                </a:solidFill>
                <a:latin typeface="Raleway" charset="0"/>
                <a:ea typeface="Raleway" charset="0"/>
                <a:cs typeface="Raleway" charset="0"/>
              </a:rPr>
              <a:t>Mind Changers on BBC Radio 4</a:t>
            </a:r>
            <a:r>
              <a:rPr lang="en-GB" altLang="en-US" sz="2800" dirty="0">
                <a:solidFill>
                  <a:srgbClr val="06B2A9"/>
                </a:solidFill>
                <a:latin typeface="Raleway" charset="0"/>
                <a:ea typeface="Raleway" charset="0"/>
                <a:cs typeface="Raleway" charset="0"/>
              </a:rPr>
              <a:t> </a:t>
            </a:r>
            <a:r>
              <a:rPr lang="en-GB" altLang="en-US" sz="2800" dirty="0">
                <a:solidFill>
                  <a:srgbClr val="06B2A9"/>
                </a:solidFill>
                <a:latin typeface="Raleway" charset="0"/>
                <a:ea typeface="Raleway" charset="0"/>
                <a:cs typeface="Raleway" charset="0"/>
                <a:hlinkClick r:id="rId6">
                  <a:extLst>
                    <a:ext uri="{A12FA001-AC4F-418D-AE19-62706E023703}">
                      <ahyp:hlinkClr xmlns:ahyp="http://schemas.microsoft.com/office/drawing/2018/hyperlinkcolor" val="tx"/>
                    </a:ext>
                  </a:extLst>
                </a:hlinkClick>
              </a:rPr>
              <a:t>https://www.bbc.co.uk/programmes/b008cy1j</a:t>
            </a:r>
            <a:endParaRPr lang="en-GB" altLang="en-US" sz="2800" dirty="0">
              <a:solidFill>
                <a:srgbClr val="06B2A9"/>
              </a:solidFill>
              <a:latin typeface="Raleway" charset="0"/>
              <a:ea typeface="Raleway" charset="0"/>
              <a:cs typeface="Raleway" charset="0"/>
            </a:endParaRPr>
          </a:p>
        </p:txBody>
      </p:sp>
      <p:sp>
        <p:nvSpPr>
          <p:cNvPr id="6" name="Title 1"/>
          <p:cNvSpPr txBox="1">
            <a:spLocks/>
          </p:cNvSpPr>
          <p:nvPr/>
        </p:nvSpPr>
        <p:spPr>
          <a:xfrm>
            <a:off x="114299" y="1154264"/>
            <a:ext cx="10515600" cy="105620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LISTEN</a:t>
            </a:r>
            <a:endParaRPr lang="en-US" b="1" dirty="0">
              <a:solidFill>
                <a:srgbClr val="06B2A9"/>
              </a:solidFill>
              <a:latin typeface="Arial" charset="0"/>
              <a:ea typeface="Arial" charset="0"/>
              <a:cs typeface="Arial" charset="0"/>
            </a:endParaRPr>
          </a:p>
          <a:p>
            <a:pPr>
              <a:lnSpc>
                <a:spcPct val="110000"/>
              </a:lnSpc>
            </a:pPr>
            <a:endParaRPr lang="en-US" b="1" dirty="0">
              <a:solidFill>
                <a:srgbClr val="06B2A9"/>
              </a:solidFill>
              <a:latin typeface="Arial" charset="0"/>
              <a:ea typeface="Arial" charset="0"/>
              <a:cs typeface="Arial" charset="0"/>
            </a:endParaRPr>
          </a:p>
        </p:txBody>
      </p:sp>
      <p:pic>
        <p:nvPicPr>
          <p:cNvPr id="3" name="Picture 2" descr="A picture containing food, room, drawing&#10;&#10;Description automatically generated">
            <a:extLst>
              <a:ext uri="{FF2B5EF4-FFF2-40B4-BE49-F238E27FC236}">
                <a16:creationId xmlns:a16="http://schemas.microsoft.com/office/drawing/2014/main" id="{0C113C47-E76E-46FA-BC93-AD89984EC329}"/>
              </a:ext>
            </a:extLst>
          </p:cNvPr>
          <p:cNvPicPr>
            <a:picLocks noChangeAspect="1"/>
          </p:cNvPicPr>
          <p:nvPr/>
        </p:nvPicPr>
        <p:blipFill>
          <a:blip r:embed="rId7"/>
          <a:stretch>
            <a:fillRect/>
          </a:stretch>
        </p:blipFill>
        <p:spPr>
          <a:xfrm>
            <a:off x="9243325" y="1407508"/>
            <a:ext cx="2211162" cy="2211162"/>
          </a:xfrm>
          <a:prstGeom prst="rect">
            <a:avLst/>
          </a:prstGeom>
        </p:spPr>
      </p:pic>
      <p:pic>
        <p:nvPicPr>
          <p:cNvPr id="5" name="Picture 4" descr="A close up of a person&#10;&#10;Description automatically generated">
            <a:extLst>
              <a:ext uri="{FF2B5EF4-FFF2-40B4-BE49-F238E27FC236}">
                <a16:creationId xmlns:a16="http://schemas.microsoft.com/office/drawing/2014/main" id="{9A3A0E52-817A-41D1-9E12-5DAEBF67054D}"/>
              </a:ext>
            </a:extLst>
          </p:cNvPr>
          <p:cNvPicPr>
            <a:picLocks noChangeAspect="1"/>
          </p:cNvPicPr>
          <p:nvPr/>
        </p:nvPicPr>
        <p:blipFill>
          <a:blip r:embed="rId8"/>
          <a:stretch>
            <a:fillRect/>
          </a:stretch>
        </p:blipFill>
        <p:spPr>
          <a:xfrm>
            <a:off x="9243325" y="3955522"/>
            <a:ext cx="2211162" cy="2211162"/>
          </a:xfrm>
          <a:prstGeom prst="rect">
            <a:avLst/>
          </a:prstGeom>
        </p:spPr>
      </p:pic>
    </p:spTree>
    <p:extLst>
      <p:ext uri="{BB962C8B-B14F-4D97-AF65-F5344CB8AC3E}">
        <p14:creationId xmlns:p14="http://schemas.microsoft.com/office/powerpoint/2010/main" val="53226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91" y="-436164"/>
            <a:ext cx="12429518" cy="7130878"/>
          </a:xfrm>
          <a:prstGeom prst="rect">
            <a:avLst/>
          </a:prstGeom>
        </p:spPr>
      </p:pic>
      <p:sp>
        <p:nvSpPr>
          <p:cNvPr id="9" name="TextBox 8"/>
          <p:cNvSpPr txBox="1"/>
          <p:nvPr/>
        </p:nvSpPr>
        <p:spPr>
          <a:xfrm>
            <a:off x="114297" y="1640910"/>
            <a:ext cx="11554535" cy="1938992"/>
          </a:xfrm>
          <a:prstGeom prst="rect">
            <a:avLst/>
          </a:prstGeom>
          <a:noFill/>
        </p:spPr>
        <p:txBody>
          <a:bodyPr wrap="square" rtlCol="0">
            <a:spAutoFit/>
          </a:bodyPr>
          <a:lstStyle/>
          <a:p>
            <a:pPr algn="just"/>
            <a:r>
              <a:rPr lang="en-US" sz="2400" dirty="0">
                <a:solidFill>
                  <a:schemeClr val="bg1"/>
                </a:solidFill>
                <a:latin typeface="Raleway" charset="0"/>
                <a:ea typeface="Raleway" charset="0"/>
                <a:cs typeface="Raleway" charset="0"/>
              </a:rPr>
              <a:t>You can also write about a psychology lecture, visit to a science museum or an exhibition that you have seen yourself in your personal statement. Maybe you have seen how a counselling psychologist works or you have attended a </a:t>
            </a:r>
            <a:r>
              <a:rPr lang="en-US" sz="2400" dirty="0" err="1">
                <a:solidFill>
                  <a:schemeClr val="bg1"/>
                </a:solidFill>
                <a:latin typeface="Raleway" charset="0"/>
                <a:ea typeface="Raleway" charset="0"/>
                <a:cs typeface="Raleway" charset="0"/>
              </a:rPr>
              <a:t>StressLess</a:t>
            </a:r>
            <a:r>
              <a:rPr lang="en-US" sz="2400" dirty="0">
                <a:solidFill>
                  <a:schemeClr val="bg1"/>
                </a:solidFill>
                <a:latin typeface="Raleway" charset="0"/>
                <a:ea typeface="Raleway" charset="0"/>
                <a:cs typeface="Raleway" charset="0"/>
              </a:rPr>
              <a:t> session at school? These are all experiences that you can use and write about in your personal statement. </a:t>
            </a:r>
            <a:endParaRPr lang="en-US" sz="2800" dirty="0">
              <a:solidFill>
                <a:schemeClr val="bg1"/>
              </a:solidFill>
              <a:latin typeface="Raleway" charset="0"/>
              <a:ea typeface="Raleway" charset="0"/>
              <a:cs typeface="Raleway" charset="0"/>
            </a:endParaRP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What else can I talk about?</a:t>
            </a:r>
            <a:endParaRPr lang="en-US" b="1" dirty="0">
              <a:solidFill>
                <a:srgbClr val="06B2A9"/>
              </a:solidFill>
              <a:latin typeface="Arial" charset="0"/>
              <a:ea typeface="Arial" charset="0"/>
              <a:cs typeface="Arial" charset="0"/>
            </a:endParaRPr>
          </a:p>
        </p:txBody>
      </p:sp>
      <p:pic>
        <p:nvPicPr>
          <p:cNvPr id="3" name="Picture 2" descr="A group of people in a room&#10;&#10;Description automatically generated">
            <a:extLst>
              <a:ext uri="{FF2B5EF4-FFF2-40B4-BE49-F238E27FC236}">
                <a16:creationId xmlns:a16="http://schemas.microsoft.com/office/drawing/2014/main" id="{6C561DAF-52A0-46FB-9F55-CE37A7BC4FE7}"/>
              </a:ext>
            </a:extLst>
          </p:cNvPr>
          <p:cNvPicPr>
            <a:picLocks noChangeAspect="1"/>
          </p:cNvPicPr>
          <p:nvPr/>
        </p:nvPicPr>
        <p:blipFill>
          <a:blip r:embed="rId4"/>
          <a:stretch>
            <a:fillRect/>
          </a:stretch>
        </p:blipFill>
        <p:spPr>
          <a:xfrm>
            <a:off x="224518" y="3799482"/>
            <a:ext cx="3591735" cy="2394490"/>
          </a:xfrm>
          <a:prstGeom prst="rect">
            <a:avLst/>
          </a:prstGeom>
        </p:spPr>
      </p:pic>
      <p:pic>
        <p:nvPicPr>
          <p:cNvPr id="5" name="Picture 4">
            <a:extLst>
              <a:ext uri="{FF2B5EF4-FFF2-40B4-BE49-F238E27FC236}">
                <a16:creationId xmlns:a16="http://schemas.microsoft.com/office/drawing/2014/main" id="{86BFA23D-EBAC-4DDD-8AAB-BA3855DBDCA3}"/>
              </a:ext>
            </a:extLst>
          </p:cNvPr>
          <p:cNvPicPr>
            <a:picLocks noChangeAspect="1"/>
          </p:cNvPicPr>
          <p:nvPr/>
        </p:nvPicPr>
        <p:blipFill>
          <a:blip r:embed="rId5"/>
          <a:stretch>
            <a:fillRect/>
          </a:stretch>
        </p:blipFill>
        <p:spPr>
          <a:xfrm>
            <a:off x="8182169" y="3799482"/>
            <a:ext cx="3486663" cy="2347119"/>
          </a:xfrm>
          <a:prstGeom prst="rect">
            <a:avLst/>
          </a:prstGeom>
        </p:spPr>
      </p:pic>
      <p:pic>
        <p:nvPicPr>
          <p:cNvPr id="11" name="Picture 10" descr="A close up of a sign&#10;&#10;Description automatically generated">
            <a:extLst>
              <a:ext uri="{FF2B5EF4-FFF2-40B4-BE49-F238E27FC236}">
                <a16:creationId xmlns:a16="http://schemas.microsoft.com/office/drawing/2014/main" id="{260C9806-4270-4BF4-AB0F-43CEE2CA0BF5}"/>
              </a:ext>
            </a:extLst>
          </p:cNvPr>
          <p:cNvPicPr>
            <a:picLocks noChangeAspect="1"/>
          </p:cNvPicPr>
          <p:nvPr/>
        </p:nvPicPr>
        <p:blipFill>
          <a:blip r:embed="rId6"/>
          <a:stretch>
            <a:fillRect/>
          </a:stretch>
        </p:blipFill>
        <p:spPr>
          <a:xfrm>
            <a:off x="4034547" y="4309924"/>
            <a:ext cx="3957686" cy="1884048"/>
          </a:xfrm>
          <a:prstGeom prst="rect">
            <a:avLst/>
          </a:prstGeom>
        </p:spPr>
      </p:pic>
    </p:spTree>
    <p:extLst>
      <p:ext uri="{BB962C8B-B14F-4D97-AF65-F5344CB8AC3E}">
        <p14:creationId xmlns:p14="http://schemas.microsoft.com/office/powerpoint/2010/main" val="821943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 y="-211968"/>
            <a:ext cx="12192001" cy="6978316"/>
          </a:xfrm>
          <a:prstGeom prst="rect">
            <a:avLst/>
          </a:prstGeom>
        </p:spPr>
      </p:pic>
      <p:sp>
        <p:nvSpPr>
          <p:cNvPr id="9" name="TextBox 8"/>
          <p:cNvSpPr txBox="1"/>
          <p:nvPr/>
        </p:nvSpPr>
        <p:spPr>
          <a:xfrm>
            <a:off x="332592" y="1569406"/>
            <a:ext cx="8535383" cy="1809726"/>
          </a:xfrm>
          <a:prstGeom prst="rect">
            <a:avLst/>
          </a:prstGeom>
          <a:noFill/>
        </p:spPr>
        <p:txBody>
          <a:bodyPr wrap="square" rtlCol="0">
            <a:spAutoFit/>
          </a:bodyPr>
          <a:lstStyle/>
          <a:p>
            <a:pPr>
              <a:lnSpc>
                <a:spcPct val="90000"/>
              </a:lnSpc>
            </a:pPr>
            <a:r>
              <a:rPr lang="en-GB" altLang="en-US" sz="2400" b="1" dirty="0">
                <a:solidFill>
                  <a:srgbClr val="06B2A9"/>
                </a:solidFill>
                <a:latin typeface="Raleway" charset="0"/>
                <a:ea typeface="Raleway" charset="0"/>
                <a:cs typeface="Raleway" charset="0"/>
                <a:hlinkClick r:id="rId4">
                  <a:extLst>
                    <a:ext uri="{A12FA001-AC4F-418D-AE19-62706E023703}">
                      <ahyp:hlinkClr xmlns:ahyp="http://schemas.microsoft.com/office/drawing/2018/hyperlinkcolor" val="tx"/>
                    </a:ext>
                  </a:extLst>
                </a:hlinkClick>
              </a:rPr>
              <a:t>FutureLearn</a:t>
            </a:r>
            <a:r>
              <a:rPr lang="en-GB" altLang="en-US" sz="2400" dirty="0">
                <a:solidFill>
                  <a:schemeClr val="bg1"/>
                </a:solidFill>
                <a:latin typeface="Raleway" charset="0"/>
                <a:ea typeface="Raleway" charset="0"/>
                <a:cs typeface="Raleway" charset="0"/>
              </a:rPr>
              <a:t> - </a:t>
            </a:r>
            <a:r>
              <a:rPr lang="en-US" altLang="en-US" sz="2000" dirty="0">
                <a:solidFill>
                  <a:schemeClr val="bg1"/>
                </a:solidFill>
                <a:latin typeface="Raleway" charset="0"/>
                <a:ea typeface="Raleway" charset="0"/>
                <a:cs typeface="Raleway" charset="0"/>
              </a:rPr>
              <a:t>Explore online courses to continue studying, </a:t>
            </a:r>
          </a:p>
          <a:p>
            <a:pPr>
              <a:lnSpc>
                <a:spcPct val="90000"/>
              </a:lnSpc>
            </a:pPr>
            <a:r>
              <a:rPr lang="en-US" altLang="en-US" sz="2000" dirty="0">
                <a:solidFill>
                  <a:schemeClr val="bg1"/>
                </a:solidFill>
                <a:latin typeface="Raleway" charset="0"/>
                <a:ea typeface="Raleway" charset="0"/>
                <a:cs typeface="Raleway" charset="0"/>
              </a:rPr>
              <a:t>build professional skills and connect with experts. </a:t>
            </a:r>
          </a:p>
          <a:p>
            <a:pPr>
              <a:lnSpc>
                <a:spcPct val="90000"/>
              </a:lnSpc>
            </a:pPr>
            <a:r>
              <a:rPr lang="en-US" altLang="en-US" sz="2000" dirty="0">
                <a:solidFill>
                  <a:schemeClr val="bg1"/>
                </a:solidFill>
                <a:latin typeface="Raleway" charset="0"/>
                <a:ea typeface="Raleway" charset="0"/>
                <a:cs typeface="Raleway" charset="0"/>
              </a:rPr>
              <a:t>Useful examples include:</a:t>
            </a:r>
          </a:p>
          <a:p>
            <a:pPr>
              <a:lnSpc>
                <a:spcPct val="90000"/>
              </a:lnSpc>
            </a:pPr>
            <a:endParaRPr lang="en-GB" altLang="en-US" sz="2000" dirty="0">
              <a:solidFill>
                <a:schemeClr val="bg1"/>
              </a:solidFill>
              <a:latin typeface="Raleway" charset="0"/>
              <a:ea typeface="Raleway" charset="0"/>
              <a:cs typeface="Raleway" charset="0"/>
            </a:endParaRPr>
          </a:p>
          <a:p>
            <a:pPr marL="342900" indent="-342900">
              <a:lnSpc>
                <a:spcPct val="90000"/>
              </a:lnSpc>
              <a:buFont typeface="Arial" panose="020B0604020202020204" pitchFamily="34" charset="0"/>
              <a:buChar char="•"/>
            </a:pPr>
            <a:r>
              <a:rPr lang="en-US" altLang="en-US" sz="2000" dirty="0">
                <a:solidFill>
                  <a:schemeClr val="bg1"/>
                </a:solidFill>
                <a:latin typeface="Raleway" charset="0"/>
                <a:ea typeface="Raleway" charset="0"/>
                <a:cs typeface="Raleway" charset="0"/>
                <a:hlinkClick r:id="rId5">
                  <a:extLst>
                    <a:ext uri="{A12FA001-AC4F-418D-AE19-62706E023703}">
                      <ahyp:hlinkClr xmlns:ahyp="http://schemas.microsoft.com/office/drawing/2018/hyperlinkcolor" val="tx"/>
                    </a:ext>
                  </a:extLst>
                </a:hlinkClick>
              </a:rPr>
              <a:t>How to Succeed at: Writing Applications</a:t>
            </a:r>
            <a:r>
              <a:rPr lang="en-US" altLang="en-US" sz="2000" dirty="0">
                <a:solidFill>
                  <a:schemeClr val="bg1"/>
                </a:solidFill>
                <a:latin typeface="Raleway" charset="0"/>
                <a:ea typeface="Raleway" charset="0"/>
                <a:cs typeface="Raleway" charset="0"/>
              </a:rPr>
              <a:t>                             </a:t>
            </a:r>
          </a:p>
          <a:p>
            <a:pPr marL="342900" indent="-342900">
              <a:lnSpc>
                <a:spcPct val="90000"/>
              </a:lnSpc>
              <a:buFont typeface="Arial" panose="020B0604020202020204" pitchFamily="34" charset="0"/>
              <a:buChar char="•"/>
            </a:pPr>
            <a:r>
              <a:rPr lang="en-US" altLang="en-US" sz="2000" dirty="0">
                <a:solidFill>
                  <a:schemeClr val="bg1"/>
                </a:solidFill>
                <a:latin typeface="Raleway" charset="0"/>
                <a:ea typeface="Raleway" charset="0"/>
                <a:cs typeface="Raleway" charset="0"/>
                <a:hlinkClick r:id="rId6">
                  <a:extLst>
                    <a:ext uri="{A12FA001-AC4F-418D-AE19-62706E023703}">
                      <ahyp:hlinkClr xmlns:ahyp="http://schemas.microsoft.com/office/drawing/2018/hyperlinkcolor" val="tx"/>
                    </a:ext>
                  </a:extLst>
                </a:hlinkClick>
              </a:rPr>
              <a:t>How to Succeed at: Interviews</a:t>
            </a:r>
            <a:endParaRPr lang="en-GB" altLang="en-US" sz="2000" dirty="0">
              <a:solidFill>
                <a:schemeClr val="bg1"/>
              </a:solidFill>
              <a:latin typeface="Raleway" charset="0"/>
              <a:ea typeface="Raleway" charset="0"/>
              <a:cs typeface="Raleway" charset="0"/>
            </a:endParaRPr>
          </a:p>
        </p:txBody>
      </p:sp>
      <p:sp>
        <p:nvSpPr>
          <p:cNvPr id="6" name="Title 1"/>
          <p:cNvSpPr txBox="1">
            <a:spLocks/>
          </p:cNvSpPr>
          <p:nvPr/>
        </p:nvSpPr>
        <p:spPr>
          <a:xfrm>
            <a:off x="332591" y="365125"/>
            <a:ext cx="10515600" cy="9923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sz="4400" b="1" u="sng" dirty="0">
              <a:solidFill>
                <a:srgbClr val="06B2A9"/>
              </a:solidFill>
              <a:latin typeface="Arial" panose="020B0604020202020204" pitchFamily="34" charset="0"/>
              <a:ea typeface="Arial" charset="0"/>
              <a:cs typeface="Arial" panose="020B0604020202020204" pitchFamily="34" charset="0"/>
            </a:endParaRPr>
          </a:p>
          <a:p>
            <a:pPr>
              <a:lnSpc>
                <a:spcPct val="110000"/>
              </a:lnSpc>
            </a:pPr>
            <a:endParaRPr lang="en-US" sz="4400" b="1" u="sng" dirty="0">
              <a:solidFill>
                <a:srgbClr val="06B2A9"/>
              </a:solidFill>
              <a:latin typeface="Arial" panose="020B0604020202020204" pitchFamily="34" charset="0"/>
              <a:ea typeface="Arial" charset="0"/>
              <a:cs typeface="Arial" panose="020B0604020202020204" pitchFamily="34" charset="0"/>
            </a:endParaRPr>
          </a:p>
          <a:p>
            <a:pPr>
              <a:lnSpc>
                <a:spcPct val="110000"/>
              </a:lnSpc>
            </a:pPr>
            <a:r>
              <a:rPr lang="en-US" sz="4400" b="1" u="sng" dirty="0">
                <a:solidFill>
                  <a:srgbClr val="06B2A9"/>
                </a:solidFill>
                <a:latin typeface="Arial" panose="020B0604020202020204" pitchFamily="34" charset="0"/>
                <a:ea typeface="Arial" charset="0"/>
                <a:cs typeface="Arial" panose="020B0604020202020204" pitchFamily="34" charset="0"/>
              </a:rPr>
              <a:t>Online Courses</a:t>
            </a:r>
            <a:endParaRPr lang="en-US" sz="4400" b="1" dirty="0">
              <a:solidFill>
                <a:srgbClr val="06B2A9"/>
              </a:solidFill>
              <a:latin typeface="Arial" charset="0"/>
              <a:ea typeface="Arial" charset="0"/>
              <a:cs typeface="Arial" charset="0"/>
            </a:endParaRPr>
          </a:p>
        </p:txBody>
      </p:sp>
      <p:sp>
        <p:nvSpPr>
          <p:cNvPr id="11" name="TextBox 10">
            <a:extLst>
              <a:ext uri="{FF2B5EF4-FFF2-40B4-BE49-F238E27FC236}">
                <a16:creationId xmlns:a16="http://schemas.microsoft.com/office/drawing/2014/main" id="{CDA3A496-F4EA-49A5-BCE7-EC9E3EE8ADE9}"/>
              </a:ext>
            </a:extLst>
          </p:cNvPr>
          <p:cNvSpPr txBox="1"/>
          <p:nvPr/>
        </p:nvSpPr>
        <p:spPr>
          <a:xfrm>
            <a:off x="3222171" y="4052371"/>
            <a:ext cx="8649125" cy="3111621"/>
          </a:xfrm>
          <a:prstGeom prst="rect">
            <a:avLst/>
          </a:prstGeom>
          <a:noFill/>
        </p:spPr>
        <p:txBody>
          <a:bodyPr wrap="square" rtlCol="0">
            <a:spAutoFit/>
          </a:bodyPr>
          <a:lstStyle/>
          <a:p>
            <a:pPr>
              <a:lnSpc>
                <a:spcPct val="90000"/>
              </a:lnSpc>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The courses are </a:t>
            </a:r>
            <a:r>
              <a:rPr lang="en-US" altLang="en-US" b="1" u="sng" dirty="0">
                <a:solidFill>
                  <a:schemeClr val="bg1"/>
                </a:solidFill>
                <a:latin typeface="Raleway" charset="0"/>
                <a:ea typeface="Raleway" charset="0"/>
                <a:cs typeface="Raleway" charset="0"/>
              </a:rPr>
              <a:t>free</a:t>
            </a:r>
            <a:r>
              <a:rPr lang="en-US" altLang="en-US" dirty="0">
                <a:solidFill>
                  <a:schemeClr val="bg1"/>
                </a:solidFill>
                <a:latin typeface="Raleway" charset="0"/>
                <a:ea typeface="Raleway" charset="0"/>
                <a:cs typeface="Raleway" charset="0"/>
              </a:rPr>
              <a:t> and they do not have a start and end date. You can start right away or at a time that suits you.</a:t>
            </a:r>
          </a:p>
          <a:p>
            <a:pPr marL="285750" indent="-285750">
              <a:lnSpc>
                <a:spcPct val="90000"/>
              </a:lnSpc>
              <a:buFont typeface="Arial" panose="020B0604020202020204" pitchFamily="34" charset="0"/>
              <a:buChar char="•"/>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You can work through at your own pace</a:t>
            </a:r>
          </a:p>
          <a:p>
            <a:pPr marL="285750" indent="-285750">
              <a:lnSpc>
                <a:spcPct val="90000"/>
              </a:lnSpc>
              <a:buFont typeface="Arial" panose="020B0604020202020204" pitchFamily="34" charset="0"/>
              <a:buChar char="•"/>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You can spend as long as you like on an </a:t>
            </a:r>
            <a:r>
              <a:rPr lang="en-US" altLang="en-US" dirty="0" err="1">
                <a:solidFill>
                  <a:schemeClr val="bg1"/>
                </a:solidFill>
                <a:latin typeface="Raleway" charset="0"/>
                <a:ea typeface="Raleway" charset="0"/>
                <a:cs typeface="Raleway" charset="0"/>
              </a:rPr>
              <a:t>OpenLearn</a:t>
            </a:r>
            <a:r>
              <a:rPr lang="en-US" altLang="en-US" dirty="0">
                <a:solidFill>
                  <a:schemeClr val="bg1"/>
                </a:solidFill>
                <a:latin typeface="Raleway" charset="0"/>
                <a:ea typeface="Raleway" charset="0"/>
                <a:cs typeface="Raleway" charset="0"/>
              </a:rPr>
              <a:t> course, plus, if you sign up you can track your progress and work towards a statement of participation.</a:t>
            </a:r>
          </a:p>
          <a:p>
            <a:pPr marL="285750" indent="-285750">
              <a:lnSpc>
                <a:spcPct val="90000"/>
              </a:lnSpc>
              <a:buFont typeface="Arial" panose="020B0604020202020204" pitchFamily="34" charset="0"/>
              <a:buChar char="•"/>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There are around 1000 courses to choose from - </a:t>
            </a:r>
            <a:r>
              <a:rPr lang="en-US" altLang="en-US" b="1" dirty="0">
                <a:solidFill>
                  <a:srgbClr val="06B2A9"/>
                </a:solidFill>
                <a:latin typeface="Raleway" charset="0"/>
                <a:ea typeface="Raleway" charset="0"/>
                <a:cs typeface="Raleway" charset="0"/>
                <a:hlinkClick r:id="rId7">
                  <a:extLst>
                    <a:ext uri="{A12FA001-AC4F-418D-AE19-62706E023703}">
                      <ahyp:hlinkClr xmlns:ahyp="http://schemas.microsoft.com/office/drawing/2018/hyperlinkcolor" val="tx"/>
                    </a:ext>
                  </a:extLst>
                </a:hlinkClick>
              </a:rPr>
              <a:t>https://www.open.edu/openlearn/free-courses/full-catalogue</a:t>
            </a:r>
            <a:r>
              <a:rPr lang="en-US" altLang="en-US" b="1" dirty="0">
                <a:solidFill>
                  <a:srgbClr val="06B2A9"/>
                </a:solidFill>
                <a:latin typeface="Raleway" charset="0"/>
                <a:ea typeface="Raleway" charset="0"/>
                <a:cs typeface="Raleway" charset="0"/>
              </a:rPr>
              <a:t> </a:t>
            </a:r>
          </a:p>
          <a:p>
            <a:pPr>
              <a:lnSpc>
                <a:spcPct val="90000"/>
              </a:lnSpc>
            </a:pPr>
            <a:endParaRPr lang="en-US" altLang="en-US" sz="2000" dirty="0">
              <a:solidFill>
                <a:schemeClr val="bg1"/>
              </a:solidFill>
              <a:latin typeface="Raleway" charset="0"/>
              <a:ea typeface="Raleway" charset="0"/>
              <a:cs typeface="Raleway" charset="0"/>
            </a:endParaRPr>
          </a:p>
        </p:txBody>
      </p:sp>
      <p:sp>
        <p:nvSpPr>
          <p:cNvPr id="12" name="TextBox 11">
            <a:extLst>
              <a:ext uri="{FF2B5EF4-FFF2-40B4-BE49-F238E27FC236}">
                <a16:creationId xmlns:a16="http://schemas.microsoft.com/office/drawing/2014/main" id="{186AC102-3EF1-4948-9C3A-35D70EF9593C}"/>
              </a:ext>
            </a:extLst>
          </p:cNvPr>
          <p:cNvSpPr txBox="1"/>
          <p:nvPr/>
        </p:nvSpPr>
        <p:spPr>
          <a:xfrm>
            <a:off x="241575" y="3429000"/>
            <a:ext cx="11598731" cy="1034129"/>
          </a:xfrm>
          <a:prstGeom prst="rect">
            <a:avLst/>
          </a:prstGeom>
          <a:noFill/>
        </p:spPr>
        <p:txBody>
          <a:bodyPr wrap="square" rtlCol="0">
            <a:spAutoFit/>
          </a:bodyPr>
          <a:lstStyle/>
          <a:p>
            <a:pPr>
              <a:lnSpc>
                <a:spcPct val="90000"/>
              </a:lnSpc>
            </a:pPr>
            <a:r>
              <a:rPr lang="en-US" altLang="en-US" sz="2400" b="1" dirty="0" err="1">
                <a:solidFill>
                  <a:srgbClr val="06B2A9"/>
                </a:solidFill>
                <a:latin typeface="Raleway" charset="0"/>
                <a:ea typeface="Raleway" charset="0"/>
                <a:cs typeface="Raleway" charset="0"/>
                <a:hlinkClick r:id="rId7">
                  <a:extLst>
                    <a:ext uri="{A12FA001-AC4F-418D-AE19-62706E023703}">
                      <ahyp:hlinkClr xmlns:ahyp="http://schemas.microsoft.com/office/drawing/2018/hyperlinkcolor" val="tx"/>
                    </a:ext>
                  </a:extLst>
                </a:hlinkClick>
              </a:rPr>
              <a:t>OpenLearn</a:t>
            </a:r>
            <a:r>
              <a:rPr lang="en-US" altLang="en-US" sz="2400" b="1" dirty="0">
                <a:solidFill>
                  <a:srgbClr val="06B2A9"/>
                </a:solidFill>
                <a:latin typeface="Raleway" charset="0"/>
                <a:ea typeface="Raleway" charset="0"/>
                <a:cs typeface="Raleway" charset="0"/>
                <a:hlinkClick r:id="rId7">
                  <a:extLst>
                    <a:ext uri="{A12FA001-AC4F-418D-AE19-62706E023703}">
                      <ahyp:hlinkClr xmlns:ahyp="http://schemas.microsoft.com/office/drawing/2018/hyperlinkcolor" val="tx"/>
                    </a:ext>
                  </a:extLst>
                </a:hlinkClick>
              </a:rPr>
              <a:t> - Open University? </a:t>
            </a:r>
            <a:r>
              <a:rPr lang="en-US" altLang="en-US" sz="2400" b="1" dirty="0">
                <a:solidFill>
                  <a:schemeClr val="bg1"/>
                </a:solidFill>
                <a:latin typeface="Raleway" charset="0"/>
                <a:ea typeface="Raleway" charset="0"/>
                <a:cs typeface="Raleway" charset="0"/>
              </a:rPr>
              <a:t>– </a:t>
            </a:r>
            <a:r>
              <a:rPr lang="en-US" altLang="en-US" sz="2000" dirty="0">
                <a:solidFill>
                  <a:schemeClr val="bg1"/>
                </a:solidFill>
                <a:latin typeface="Raleway" charset="0"/>
                <a:ea typeface="Raleway" charset="0"/>
                <a:cs typeface="Raleway" charset="0"/>
              </a:rPr>
              <a:t>These courses have been designed to increase confidence and develop the skills needed to enter Higher Education and succeed with learning.</a:t>
            </a:r>
          </a:p>
          <a:p>
            <a:pPr>
              <a:lnSpc>
                <a:spcPct val="90000"/>
              </a:lnSpc>
            </a:pPr>
            <a:endParaRPr lang="en-US" altLang="en-US" sz="2400" b="1" dirty="0">
              <a:solidFill>
                <a:schemeClr val="bg1"/>
              </a:solidFill>
              <a:latin typeface="Raleway" charset="0"/>
              <a:ea typeface="Raleway" charset="0"/>
              <a:cs typeface="Raleway" charset="0"/>
            </a:endParaRPr>
          </a:p>
        </p:txBody>
      </p:sp>
      <p:pic>
        <p:nvPicPr>
          <p:cNvPr id="2" name="Picture 1">
            <a:extLst>
              <a:ext uri="{FF2B5EF4-FFF2-40B4-BE49-F238E27FC236}">
                <a16:creationId xmlns:a16="http://schemas.microsoft.com/office/drawing/2014/main" id="{DDB79466-E5B4-42FD-A54E-0974F9C5D79E}"/>
              </a:ext>
            </a:extLst>
          </p:cNvPr>
          <p:cNvPicPr>
            <a:picLocks noChangeAspect="1"/>
          </p:cNvPicPr>
          <p:nvPr/>
        </p:nvPicPr>
        <p:blipFill>
          <a:blip r:embed="rId8"/>
          <a:stretch>
            <a:fillRect/>
          </a:stretch>
        </p:blipFill>
        <p:spPr>
          <a:xfrm>
            <a:off x="8040461" y="1722562"/>
            <a:ext cx="3600450" cy="1266825"/>
          </a:xfrm>
          <a:prstGeom prst="rect">
            <a:avLst/>
          </a:prstGeom>
        </p:spPr>
      </p:pic>
      <p:pic>
        <p:nvPicPr>
          <p:cNvPr id="13" name="Picture 12" descr="A picture containing device&#10;&#10;Description automatically generated">
            <a:extLst>
              <a:ext uri="{FF2B5EF4-FFF2-40B4-BE49-F238E27FC236}">
                <a16:creationId xmlns:a16="http://schemas.microsoft.com/office/drawing/2014/main" id="{0810D682-ECFD-4306-B32D-D4A6CDC950E3}"/>
              </a:ext>
            </a:extLst>
          </p:cNvPr>
          <p:cNvPicPr>
            <a:picLocks noChangeAspect="1"/>
          </p:cNvPicPr>
          <p:nvPr/>
        </p:nvPicPr>
        <p:blipFill>
          <a:blip r:embed="rId9"/>
          <a:stretch>
            <a:fillRect/>
          </a:stretch>
        </p:blipFill>
        <p:spPr>
          <a:xfrm>
            <a:off x="556052" y="4312845"/>
            <a:ext cx="2314424" cy="2221847"/>
          </a:xfrm>
          <a:prstGeom prst="rect">
            <a:avLst/>
          </a:prstGeom>
        </p:spPr>
      </p:pic>
    </p:spTree>
    <p:extLst>
      <p:ext uri="{BB962C8B-B14F-4D97-AF65-F5344CB8AC3E}">
        <p14:creationId xmlns:p14="http://schemas.microsoft.com/office/powerpoint/2010/main" val="1313571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0316"/>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1802"/>
            <a:ext cx="12540294" cy="7194431"/>
          </a:xfrm>
          <a:prstGeom prst="rect">
            <a:avLst/>
          </a:prstGeom>
        </p:spPr>
      </p:pic>
      <p:sp>
        <p:nvSpPr>
          <p:cNvPr id="6" name="Title 1"/>
          <p:cNvSpPr txBox="1">
            <a:spLocks/>
          </p:cNvSpPr>
          <p:nvPr/>
        </p:nvSpPr>
        <p:spPr>
          <a:xfrm>
            <a:off x="2974810" y="521937"/>
            <a:ext cx="6547180" cy="10562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sz="4000" b="1" u="sng">
                <a:solidFill>
                  <a:srgbClr val="06B2A9"/>
                </a:solidFill>
                <a:latin typeface="Raleway" panose="020B0503030101060003"/>
                <a:ea typeface="Arial" charset="0"/>
                <a:cs typeface="Arial" panose="020B0604020202020204" pitchFamily="34" charset="0"/>
              </a:rPr>
              <a:t>Personal </a:t>
            </a:r>
            <a:r>
              <a:rPr lang="en-US" sz="4000" b="1" u="sng" dirty="0">
                <a:solidFill>
                  <a:srgbClr val="06B2A9"/>
                </a:solidFill>
                <a:latin typeface="Raleway" panose="020B0503030101060003"/>
                <a:ea typeface="Arial" charset="0"/>
                <a:cs typeface="Arial" panose="020B0604020202020204" pitchFamily="34" charset="0"/>
              </a:rPr>
              <a:t>advice </a:t>
            </a:r>
          </a:p>
          <a:p>
            <a:pPr>
              <a:lnSpc>
                <a:spcPct val="110000"/>
              </a:lnSpc>
            </a:pPr>
            <a:r>
              <a:rPr lang="en-US" sz="2800" b="1" u="sng" dirty="0">
                <a:solidFill>
                  <a:srgbClr val="06B2A9"/>
                </a:solidFill>
                <a:latin typeface="Raleway" panose="020B0503030101060003"/>
                <a:ea typeface="Arial" charset="0"/>
                <a:cs typeface="Arial" panose="020B0604020202020204" pitchFamily="34" charset="0"/>
              </a:rPr>
              <a:t>from those who made it!</a:t>
            </a:r>
            <a:endParaRPr lang="en-US" sz="2800" b="1" dirty="0">
              <a:solidFill>
                <a:srgbClr val="06B2A9"/>
              </a:solidFill>
              <a:latin typeface="Raleway" panose="020B0503030101060003"/>
              <a:ea typeface="Arial" charset="0"/>
              <a:cs typeface="Arial" charset="0"/>
            </a:endParaRPr>
          </a:p>
        </p:txBody>
      </p:sp>
      <p:sp>
        <p:nvSpPr>
          <p:cNvPr id="15" name="AutoShape 2" descr="Image result for he + cambridge">
            <a:extLst>
              <a:ext uri="{FF2B5EF4-FFF2-40B4-BE49-F238E27FC236}">
                <a16:creationId xmlns:a16="http://schemas.microsoft.com/office/drawing/2014/main" id="{C3D9CB84-A1D4-4690-BC9F-58BADE9497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A6E15E83-E152-4FA6-89CC-2D0E694B43FB}"/>
              </a:ext>
            </a:extLst>
          </p:cNvPr>
          <p:cNvSpPr/>
          <p:nvPr/>
        </p:nvSpPr>
        <p:spPr>
          <a:xfrm>
            <a:off x="332591" y="5169436"/>
            <a:ext cx="3499180" cy="1323439"/>
          </a:xfrm>
          <a:prstGeom prst="rect">
            <a:avLst/>
          </a:prstGeom>
        </p:spPr>
        <p:txBody>
          <a:bodyPr wrap="square">
            <a:spAutoFit/>
          </a:bodyPr>
          <a:lstStyle/>
          <a:p>
            <a:pPr lvl="0"/>
            <a:r>
              <a:rPr lang="en-US" sz="2000" b="1" dirty="0">
                <a:solidFill>
                  <a:prstClr val="white"/>
                </a:solidFill>
              </a:rPr>
              <a:t>Amy Felton is currently studying </a:t>
            </a:r>
            <a:r>
              <a:rPr lang="en-US" sz="2000" b="1" i="1" dirty="0">
                <a:solidFill>
                  <a:prstClr val="white"/>
                </a:solidFill>
              </a:rPr>
              <a:t>BSc Psychology with Clinical Psychology </a:t>
            </a:r>
            <a:r>
              <a:rPr lang="en-US" sz="2000" b="1" dirty="0">
                <a:solidFill>
                  <a:prstClr val="white"/>
                </a:solidFill>
              </a:rPr>
              <a:t>at Anglia Ruskin University</a:t>
            </a:r>
          </a:p>
        </p:txBody>
      </p:sp>
      <p:sp>
        <p:nvSpPr>
          <p:cNvPr id="7" name="Rectangle 6">
            <a:extLst>
              <a:ext uri="{FF2B5EF4-FFF2-40B4-BE49-F238E27FC236}">
                <a16:creationId xmlns:a16="http://schemas.microsoft.com/office/drawing/2014/main" id="{C7EF8EDB-CF5B-4B7A-95A2-FFC0D09DDC96}"/>
              </a:ext>
            </a:extLst>
          </p:cNvPr>
          <p:cNvSpPr/>
          <p:nvPr/>
        </p:nvSpPr>
        <p:spPr>
          <a:xfrm>
            <a:off x="3733800" y="2544251"/>
            <a:ext cx="8001000" cy="2677656"/>
          </a:xfrm>
          <a:prstGeom prst="rect">
            <a:avLst/>
          </a:prstGeom>
        </p:spPr>
        <p:txBody>
          <a:bodyPr wrap="square">
            <a:spAutoFit/>
          </a:bodyPr>
          <a:lstStyle/>
          <a:p>
            <a:pPr algn="just"/>
            <a:r>
              <a:rPr lang="en-US" sz="2800" i="1" dirty="0">
                <a:solidFill>
                  <a:schemeClr val="bg1"/>
                </a:solidFill>
                <a:latin typeface="Raleway"/>
              </a:rPr>
              <a:t>“Keep on top of your schoolwork, use this time to research universities and courses and make a start on your personal statement ready in time for UCAS to open in September. Most of all, DON'T STRESS! There are lots of routes into university, be kind to yourself!”</a:t>
            </a:r>
          </a:p>
        </p:txBody>
      </p:sp>
      <p:pic>
        <p:nvPicPr>
          <p:cNvPr id="3" name="Picture 2">
            <a:extLst>
              <a:ext uri="{FF2B5EF4-FFF2-40B4-BE49-F238E27FC236}">
                <a16:creationId xmlns:a16="http://schemas.microsoft.com/office/drawing/2014/main" id="{89D85E43-C8D3-4233-93A8-CF552E73DE24}"/>
              </a:ext>
            </a:extLst>
          </p:cNvPr>
          <p:cNvPicPr>
            <a:picLocks noChangeAspect="1"/>
          </p:cNvPicPr>
          <p:nvPr/>
        </p:nvPicPr>
        <p:blipFill>
          <a:blip r:embed="rId5"/>
          <a:stretch>
            <a:fillRect/>
          </a:stretch>
        </p:blipFill>
        <p:spPr>
          <a:xfrm>
            <a:off x="457200" y="1667346"/>
            <a:ext cx="2426666" cy="3429868"/>
          </a:xfrm>
          <a:prstGeom prst="rect">
            <a:avLst/>
          </a:prstGeom>
        </p:spPr>
      </p:pic>
    </p:spTree>
    <p:extLst>
      <p:ext uri="{BB962C8B-B14F-4D97-AF65-F5344CB8AC3E}">
        <p14:creationId xmlns:p14="http://schemas.microsoft.com/office/powerpoint/2010/main" val="198954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54" y="-2080507"/>
            <a:ext cx="12540294" cy="7194431"/>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My HE+</a:t>
            </a:r>
            <a:endParaRPr lang="en-US" b="1" dirty="0">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ED56A801-6C88-439E-8887-39AA33B00509}"/>
              </a:ext>
            </a:extLst>
          </p:cNvPr>
          <p:cNvSpPr txBox="1"/>
          <p:nvPr/>
        </p:nvSpPr>
        <p:spPr>
          <a:xfrm>
            <a:off x="4715692" y="5587678"/>
            <a:ext cx="7419702" cy="523220"/>
          </a:xfrm>
          <a:prstGeom prst="rect">
            <a:avLst/>
          </a:prstGeom>
          <a:noFill/>
        </p:spPr>
        <p:txBody>
          <a:bodyPr wrap="square" rtlCol="0">
            <a:spAutoFit/>
          </a:bodyPr>
          <a:lstStyle/>
          <a:p>
            <a:r>
              <a:rPr lang="en-GB" sz="2800" dirty="0">
                <a:solidFill>
                  <a:srgbClr val="06B2A9"/>
                </a:solidFill>
                <a:hlinkClick r:id="rId5">
                  <a:extLst>
                    <a:ext uri="{A12FA001-AC4F-418D-AE19-62706E023703}">
                      <ahyp:hlinkClr xmlns:ahyp="http://schemas.microsoft.com/office/drawing/2018/hyperlinkcolor" val="tx"/>
                    </a:ext>
                  </a:extLst>
                </a:hlinkClick>
              </a:rPr>
              <a:t>https://www.myheplus.com</a:t>
            </a:r>
            <a:r>
              <a:rPr lang="en-GB" dirty="0">
                <a:solidFill>
                  <a:srgbClr val="06B2A9"/>
                </a:solidFill>
              </a:rPr>
              <a:t>/</a:t>
            </a:r>
          </a:p>
        </p:txBody>
      </p:sp>
      <p:sp>
        <p:nvSpPr>
          <p:cNvPr id="9" name="TextBox 8">
            <a:extLst>
              <a:ext uri="{FF2B5EF4-FFF2-40B4-BE49-F238E27FC236}">
                <a16:creationId xmlns:a16="http://schemas.microsoft.com/office/drawing/2014/main" id="{BCF577A3-49D6-4779-8E64-B0B517DA3FA3}"/>
              </a:ext>
            </a:extLst>
          </p:cNvPr>
          <p:cNvSpPr txBox="1"/>
          <p:nvPr/>
        </p:nvSpPr>
        <p:spPr>
          <a:xfrm>
            <a:off x="470263" y="1750423"/>
            <a:ext cx="10377928" cy="1200329"/>
          </a:xfrm>
          <a:prstGeom prst="rect">
            <a:avLst/>
          </a:prstGeom>
          <a:noFill/>
        </p:spPr>
        <p:txBody>
          <a:bodyPr wrap="square" rtlCol="0">
            <a:spAutoFit/>
          </a:bodyPr>
          <a:lstStyle/>
          <a:p>
            <a:r>
              <a:rPr lang="en-US" dirty="0">
                <a:solidFill>
                  <a:schemeClr val="bg1"/>
                </a:solidFill>
              </a:rPr>
              <a:t>Thinking about applying to University and looking for ways to explore your subject beyond the curriculum? Then this website is for you. Each topic is produced by Cambridge postgraduate students and academics at the cutting edge of research in their field. The topics provide guided activities, questions to think about and suggestions for further reading. </a:t>
            </a:r>
            <a:endParaRPr lang="en-GB" dirty="0">
              <a:solidFill>
                <a:schemeClr val="bg1"/>
              </a:solidFill>
            </a:endParaRPr>
          </a:p>
        </p:txBody>
      </p:sp>
      <p:sp>
        <p:nvSpPr>
          <p:cNvPr id="14" name="TextBox 13">
            <a:extLst>
              <a:ext uri="{FF2B5EF4-FFF2-40B4-BE49-F238E27FC236}">
                <a16:creationId xmlns:a16="http://schemas.microsoft.com/office/drawing/2014/main" id="{97E5E032-4228-4862-9078-D38AA1E7B192}"/>
              </a:ext>
            </a:extLst>
          </p:cNvPr>
          <p:cNvSpPr txBox="1"/>
          <p:nvPr/>
        </p:nvSpPr>
        <p:spPr>
          <a:xfrm>
            <a:off x="5133704" y="3570625"/>
            <a:ext cx="6191794" cy="923330"/>
          </a:xfrm>
          <a:prstGeom prst="rect">
            <a:avLst/>
          </a:prstGeom>
          <a:noFill/>
        </p:spPr>
        <p:txBody>
          <a:bodyPr wrap="square" rtlCol="0">
            <a:spAutoFit/>
          </a:bodyPr>
          <a:lstStyle/>
          <a:p>
            <a:r>
              <a:rPr lang="en-US" dirty="0">
                <a:solidFill>
                  <a:schemeClr val="bg1"/>
                </a:solidFill>
              </a:rPr>
              <a:t>The main subject pages also give you a quick guide to what it would be like to study the subject at university level and suggest some further resources to check out. </a:t>
            </a:r>
            <a:endParaRPr lang="en-GB" dirty="0">
              <a:solidFill>
                <a:schemeClr val="bg1"/>
              </a:solidFill>
            </a:endParaRPr>
          </a:p>
        </p:txBody>
      </p:sp>
      <p:sp>
        <p:nvSpPr>
          <p:cNvPr id="15" name="AutoShape 2" descr="Image result for he + cambridge">
            <a:extLst>
              <a:ext uri="{FF2B5EF4-FFF2-40B4-BE49-F238E27FC236}">
                <a16:creationId xmlns:a16="http://schemas.microsoft.com/office/drawing/2014/main" id="{C3D9CB84-A1D4-4690-BC9F-58BADE9497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F7CE2AC0-1274-403E-BAB5-9954D9BB4EF5}"/>
              </a:ext>
            </a:extLst>
          </p:cNvPr>
          <p:cNvPicPr>
            <a:picLocks noChangeAspect="1"/>
          </p:cNvPicPr>
          <p:nvPr/>
        </p:nvPicPr>
        <p:blipFill>
          <a:blip r:embed="rId6"/>
          <a:stretch>
            <a:fillRect/>
          </a:stretch>
        </p:blipFill>
        <p:spPr>
          <a:xfrm>
            <a:off x="1087508" y="3612693"/>
            <a:ext cx="2488474" cy="1866356"/>
          </a:xfrm>
          <a:prstGeom prst="rect">
            <a:avLst/>
          </a:prstGeom>
        </p:spPr>
      </p:pic>
    </p:spTree>
    <p:extLst>
      <p:ext uri="{BB962C8B-B14F-4D97-AF65-F5344CB8AC3E}">
        <p14:creationId xmlns:p14="http://schemas.microsoft.com/office/powerpoint/2010/main" val="3403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91" y="-250521"/>
            <a:ext cx="12077701" cy="6929039"/>
          </a:xfrm>
          <a:prstGeom prst="rect">
            <a:avLst/>
          </a:prstGeom>
        </p:spPr>
      </p:pic>
      <p:sp>
        <p:nvSpPr>
          <p:cNvPr id="9" name="TextBox 8"/>
          <p:cNvSpPr txBox="1"/>
          <p:nvPr/>
        </p:nvSpPr>
        <p:spPr>
          <a:xfrm>
            <a:off x="2405151" y="1408360"/>
            <a:ext cx="8345978" cy="784830"/>
          </a:xfrm>
          <a:prstGeom prst="rect">
            <a:avLst/>
          </a:prstGeom>
          <a:noFill/>
        </p:spPr>
        <p:txBody>
          <a:bodyPr wrap="square" rtlCol="0" anchor="t">
            <a:spAutoFit/>
          </a:bodyPr>
          <a:lstStyle/>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hlinkClick r:id="rId4"/>
              </a:rPr>
              <a:t>www.TakeYourPlace.ac.uk</a:t>
            </a:r>
            <a:r>
              <a:rPr kumimoji="0" lang="en-GB"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06B2A9"/>
                </a:solidFill>
                <a:effectLst/>
                <a:uLnTx/>
                <a:uFillTx/>
                <a:latin typeface="Arial" panose="020B0604020202020204" pitchFamily="34" charset="0"/>
                <a:ea typeface="Arial" charset="0"/>
                <a:cs typeface="Arial" panose="020B0604020202020204" pitchFamily="34" charset="0"/>
              </a:rPr>
              <a:t>Find Us Online:</a:t>
            </a:r>
            <a:endParaRPr kumimoji="0" lang="en-US" sz="6000" b="1" i="0" u="none" strike="noStrike" kern="1200" cap="none" spc="0" normalizeH="0" baseline="0" noProof="0" dirty="0">
              <a:ln>
                <a:noFill/>
              </a:ln>
              <a:solidFill>
                <a:srgbClr val="06B2A9"/>
              </a:solidFill>
              <a:effectLst/>
              <a:uLnTx/>
              <a:uFillTx/>
              <a:latin typeface="Arial" charset="0"/>
              <a:ea typeface="Arial" charset="0"/>
              <a:cs typeface="Arial" charset="0"/>
            </a:endParaRPr>
          </a:p>
        </p:txBody>
      </p:sp>
      <p:pic>
        <p:nvPicPr>
          <p:cNvPr id="2" name="Picture 1"/>
          <p:cNvPicPr>
            <a:picLocks noChangeAspect="1"/>
          </p:cNvPicPr>
          <p:nvPr/>
        </p:nvPicPr>
        <p:blipFill>
          <a:blip r:embed="rId5"/>
          <a:stretch>
            <a:fillRect/>
          </a:stretch>
        </p:blipFill>
        <p:spPr>
          <a:xfrm>
            <a:off x="560539" y="2575389"/>
            <a:ext cx="1295320" cy="1145860"/>
          </a:xfrm>
          <a:prstGeom prst="rect">
            <a:avLst/>
          </a:prstGeom>
        </p:spPr>
      </p:pic>
      <p:pic>
        <p:nvPicPr>
          <p:cNvPr id="3" name="Picture 2"/>
          <p:cNvPicPr>
            <a:picLocks noChangeAspect="1"/>
          </p:cNvPicPr>
          <p:nvPr/>
        </p:nvPicPr>
        <p:blipFill>
          <a:blip r:embed="rId6"/>
          <a:stretch>
            <a:fillRect/>
          </a:stretch>
        </p:blipFill>
        <p:spPr>
          <a:xfrm>
            <a:off x="621773" y="3749880"/>
            <a:ext cx="1228188" cy="1203123"/>
          </a:xfrm>
          <a:prstGeom prst="rect">
            <a:avLst/>
          </a:prstGeom>
        </p:spPr>
      </p:pic>
      <p:pic>
        <p:nvPicPr>
          <p:cNvPr id="4" name="Picture 3"/>
          <p:cNvPicPr>
            <a:picLocks noChangeAspect="1"/>
          </p:cNvPicPr>
          <p:nvPr/>
        </p:nvPicPr>
        <p:blipFill>
          <a:blip r:embed="rId7"/>
          <a:stretch>
            <a:fillRect/>
          </a:stretch>
        </p:blipFill>
        <p:spPr>
          <a:xfrm>
            <a:off x="588207" y="4953003"/>
            <a:ext cx="1295320" cy="129532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224" y="1397538"/>
            <a:ext cx="1123949" cy="1123949"/>
          </a:xfrm>
          <a:prstGeom prst="rect">
            <a:avLst/>
          </a:prstGeom>
        </p:spPr>
      </p:pic>
      <p:sp>
        <p:nvSpPr>
          <p:cNvPr id="11" name="TextBox 10"/>
          <p:cNvSpPr txBox="1"/>
          <p:nvPr/>
        </p:nvSpPr>
        <p:spPr>
          <a:xfrm>
            <a:off x="2405151" y="2860697"/>
            <a:ext cx="8345978" cy="535531"/>
          </a:xfrm>
          <a:prstGeom prst="rect">
            <a:avLst/>
          </a:prstGeom>
          <a:noFill/>
        </p:spPr>
        <p:txBody>
          <a:bodyPr wrap="square" rtlCol="0" anchor="t">
            <a:spAutoFit/>
          </a:bodyPr>
          <a:lstStyle/>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hlinkClick r:id="rId9"/>
              </a:rPr>
              <a:t>Cambs@TakeYourPlace.ac.uk</a:t>
            </a:r>
            <a:endParaRPr kumimoji="0" lang="en-GB"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12" name="TextBox 11"/>
          <p:cNvSpPr txBox="1"/>
          <p:nvPr/>
        </p:nvSpPr>
        <p:spPr>
          <a:xfrm>
            <a:off x="2405151" y="4063735"/>
            <a:ext cx="9729016" cy="535531"/>
          </a:xfrm>
          <a:prstGeom prst="rect">
            <a:avLst/>
          </a:prstGeom>
          <a:noFill/>
        </p:spPr>
        <p:txBody>
          <a:bodyPr wrap="square" rtlCol="0" anchor="t">
            <a:spAutoFit/>
          </a:bodyPr>
          <a:lstStyle/>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hlinkClick r:id="rId10"/>
              </a:rPr>
              <a:t>https://www.facebook.com/TakeYourPlaceHE</a:t>
            </a:r>
            <a:endParaRPr kumimoji="0" lang="en-GB" sz="32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13" name="TextBox 12"/>
          <p:cNvSpPr txBox="1"/>
          <p:nvPr/>
        </p:nvSpPr>
        <p:spPr>
          <a:xfrm>
            <a:off x="2405151" y="5111298"/>
            <a:ext cx="8345978" cy="978729"/>
          </a:xfrm>
          <a:prstGeom prst="rect">
            <a:avLst/>
          </a:prstGeom>
          <a:noFill/>
        </p:spPr>
        <p:txBody>
          <a:bodyPr wrap="square" rtlCol="0" anchor="t">
            <a:spAutoFit/>
          </a:bodyPr>
          <a:lstStyle/>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r>
              <a:rPr kumimoji="0" lang="en-US" sz="3200" b="1"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TakeYourPlaceHE</a:t>
            </a:r>
            <a:endParaRPr kumimoji="0" lang="en-US"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r>
              <a:rPr kumimoji="0" lang="en-US" sz="3200" b="1"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TakeCambs</a:t>
            </a:r>
            <a:endParaRPr kumimoji="0" lang="en-US"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Tree>
    <p:extLst>
      <p:ext uri="{BB962C8B-B14F-4D97-AF65-F5344CB8AC3E}">
        <p14:creationId xmlns:p14="http://schemas.microsoft.com/office/powerpoint/2010/main" val="379604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2529" y="5976451"/>
            <a:ext cx="2783975" cy="338554"/>
          </a:xfrm>
          <a:prstGeom prst="rect">
            <a:avLst/>
          </a:prstGeom>
          <a:noFill/>
        </p:spPr>
        <p:txBody>
          <a:bodyPr wrap="square" rtlCol="0">
            <a:spAutoFit/>
          </a:bodyPr>
          <a:lstStyle/>
          <a:p>
            <a:r>
              <a:rPr lang="en-US" sz="1600" b="1" dirty="0">
                <a:solidFill>
                  <a:srgbClr val="06B2A9"/>
                </a:solidFill>
                <a:latin typeface="Raleway SemiBold" charset="0"/>
                <a:ea typeface="Raleway SemiBold" charset="0"/>
                <a:cs typeface="Raleway SemiBold" charset="0"/>
              </a:rPr>
              <a:t>takeyourplace.ac.uk</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151" y="5408948"/>
            <a:ext cx="1979807" cy="42095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91" y="-20828"/>
            <a:ext cx="12230829" cy="7017113"/>
          </a:xfrm>
          <a:prstGeom prst="rect">
            <a:avLst/>
          </a:prstGeom>
        </p:spPr>
      </p:pic>
      <p:sp>
        <p:nvSpPr>
          <p:cNvPr id="7" name="TextBox 6"/>
          <p:cNvSpPr txBox="1"/>
          <p:nvPr/>
        </p:nvSpPr>
        <p:spPr>
          <a:xfrm>
            <a:off x="907051" y="1069311"/>
            <a:ext cx="5678906" cy="2708434"/>
          </a:xfrm>
          <a:prstGeom prst="rect">
            <a:avLst/>
          </a:prstGeom>
          <a:noFill/>
        </p:spPr>
        <p:txBody>
          <a:bodyPr wrap="square" rtlCol="0">
            <a:spAutoFit/>
          </a:bodyPr>
          <a:lstStyle/>
          <a:p>
            <a:r>
              <a:rPr lang="en-US" sz="3400" dirty="0">
                <a:solidFill>
                  <a:schemeClr val="bg1"/>
                </a:solidFill>
                <a:latin typeface="Arial" charset="0"/>
                <a:ea typeface="Arial" charset="0"/>
                <a:cs typeface="Arial" charset="0"/>
              </a:rPr>
              <a:t>Explore your options,</a:t>
            </a:r>
          </a:p>
          <a:p>
            <a:r>
              <a:rPr lang="en-US" sz="3400" dirty="0">
                <a:solidFill>
                  <a:schemeClr val="bg1"/>
                </a:solidFill>
                <a:latin typeface="Arial" charset="0"/>
                <a:ea typeface="Arial" charset="0"/>
                <a:cs typeface="Arial" charset="0"/>
              </a:rPr>
              <a:t>Discover your potential</a:t>
            </a:r>
          </a:p>
          <a:p>
            <a:endParaRPr lang="en-US" sz="3400" dirty="0">
              <a:solidFill>
                <a:schemeClr val="bg1"/>
              </a:solidFill>
              <a:latin typeface="Arial" charset="0"/>
              <a:ea typeface="Arial" charset="0"/>
              <a:cs typeface="Arial" charset="0"/>
            </a:endParaRPr>
          </a:p>
          <a:p>
            <a:r>
              <a:rPr lang="en-US" sz="3400" dirty="0">
                <a:solidFill>
                  <a:schemeClr val="bg1"/>
                </a:solidFill>
                <a:latin typeface="Arial" charset="0"/>
                <a:ea typeface="Arial" charset="0"/>
                <a:cs typeface="Arial" charset="0"/>
              </a:rPr>
              <a:t>Preparing for a Psychology Application</a:t>
            </a:r>
          </a:p>
        </p:txBody>
      </p:sp>
    </p:spTree>
    <p:extLst>
      <p:ext uri="{BB962C8B-B14F-4D97-AF65-F5344CB8AC3E}">
        <p14:creationId xmlns:p14="http://schemas.microsoft.com/office/powerpoint/2010/main" val="206989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71039"/>
            <a:ext cx="12077701" cy="6929039"/>
          </a:xfrm>
          <a:prstGeom prst="rect">
            <a:avLst/>
          </a:prstGeom>
        </p:spPr>
      </p:pic>
      <p:sp>
        <p:nvSpPr>
          <p:cNvPr id="9" name="TextBox 8"/>
          <p:cNvSpPr txBox="1"/>
          <p:nvPr/>
        </p:nvSpPr>
        <p:spPr>
          <a:xfrm>
            <a:off x="1055541" y="1675040"/>
            <a:ext cx="9530034" cy="4093428"/>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chemeClr val="bg1"/>
                </a:solidFill>
                <a:latin typeface="Raleway" charset="0"/>
                <a:ea typeface="Raleway" charset="0"/>
                <a:cs typeface="Raleway" charset="0"/>
              </a:rPr>
              <a:t>This PowerPoint is here to provide you with different  ideas to support you with writing a Personal Statement for a psychology course, as well as help you through the application process.</a:t>
            </a:r>
            <a:endParaRPr lang="en-US" sz="2800" dirty="0"/>
          </a:p>
          <a:p>
            <a:pPr marL="571500" indent="-571500">
              <a:buFont typeface="Arial" panose="020B0604020202020204" pitchFamily="34" charset="0"/>
              <a:buChar char="•"/>
            </a:pPr>
            <a:endParaRPr lang="en-US" sz="2800" dirty="0">
              <a:solidFill>
                <a:schemeClr val="bg1"/>
              </a:solidFill>
              <a:latin typeface="Raleway" charset="0"/>
              <a:ea typeface="Raleway" charset="0"/>
              <a:cs typeface="Raleway" charset="0"/>
            </a:endParaRPr>
          </a:p>
          <a:p>
            <a:pPr marL="571500" indent="-571500">
              <a:buFont typeface="Arial" panose="020B0604020202020204" pitchFamily="34" charset="0"/>
              <a:buChar char="•"/>
            </a:pPr>
            <a:r>
              <a:rPr lang="en-US" sz="2800" dirty="0">
                <a:solidFill>
                  <a:schemeClr val="bg1"/>
                </a:solidFill>
                <a:latin typeface="Raleway" charset="0"/>
                <a:ea typeface="Raleway" charset="0"/>
                <a:cs typeface="Raleway" charset="0"/>
              </a:rPr>
              <a:t>We have put together reading lists, preparation ideas and top tips for the application process for a psychology course at University</a:t>
            </a:r>
          </a:p>
          <a:p>
            <a:pPr marL="571500" indent="-571500">
              <a:buFont typeface="Arial" panose="020B0604020202020204" pitchFamily="34" charset="0"/>
              <a:buChar char="•"/>
            </a:pPr>
            <a:endParaRPr lang="en-US" sz="3600" dirty="0">
              <a:solidFill>
                <a:schemeClr val="bg1"/>
              </a:solidFill>
              <a:latin typeface="Raleway" charset="0"/>
              <a:ea typeface="Raleway" charset="0"/>
              <a:cs typeface="Raleway" charset="0"/>
            </a:endParaRP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Raleway SemiBold" charset="0"/>
                <a:cs typeface="Arial" panose="020B0604020202020204" pitchFamily="34" charset="0"/>
              </a:rPr>
              <a:t>How can we help?</a:t>
            </a:r>
            <a:endParaRPr lang="en-US"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173598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49277"/>
            <a:ext cx="12077701" cy="6929039"/>
          </a:xfrm>
          <a:prstGeom prst="rect">
            <a:avLst/>
          </a:prstGeom>
        </p:spPr>
      </p:pic>
      <p:sp>
        <p:nvSpPr>
          <p:cNvPr id="9" name="TextBox 8"/>
          <p:cNvSpPr txBox="1"/>
          <p:nvPr/>
        </p:nvSpPr>
        <p:spPr>
          <a:xfrm>
            <a:off x="114298" y="1844515"/>
            <a:ext cx="9530034"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latin typeface="Raleway" charset="0"/>
                <a:ea typeface="Raleway" charset="0"/>
                <a:cs typeface="Raleway" charset="0"/>
              </a:rPr>
              <a:t>Lets start with some reading. We recommend using this time to do some further reading on your chosen subject, as it is  important that your personal statement contains an academic paragraph.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Where do I start?!</a:t>
            </a:r>
            <a:endParaRPr lang="en-US" b="1" dirty="0">
              <a:solidFill>
                <a:srgbClr val="06B2A9"/>
              </a:solidFill>
              <a:latin typeface="Arial" charset="0"/>
              <a:ea typeface="Arial" charset="0"/>
              <a:cs typeface="Arial" charset="0"/>
            </a:endParaRPr>
          </a:p>
        </p:txBody>
      </p:sp>
      <p:pic>
        <p:nvPicPr>
          <p:cNvPr id="1028" name="Picture 4" descr="Image result for reading image">
            <a:extLst>
              <a:ext uri="{FF2B5EF4-FFF2-40B4-BE49-F238E27FC236}">
                <a16:creationId xmlns:a16="http://schemas.microsoft.com/office/drawing/2014/main" id="{50D0B36F-C3BF-4EAE-ADDD-DD532B6CB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072" y="4281679"/>
            <a:ext cx="3657794" cy="205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3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1257"/>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112" y="286973"/>
            <a:ext cx="5449512"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dirty="0">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425886" y="365125"/>
            <a:ext cx="10624020" cy="1029256"/>
          </a:xfrm>
          <a:prstGeom prst="rect">
            <a:avLst/>
          </a:prstGeom>
        </p:spPr>
        <p:txBody>
          <a:bodyPr wrap="square">
            <a:spAutoFit/>
          </a:bodyPr>
          <a:lstStyle/>
          <a:p>
            <a:pPr algn="ctr">
              <a:lnSpc>
                <a:spcPct val="110000"/>
              </a:lnSpc>
            </a:pPr>
            <a:r>
              <a:rPr lang="en-US" sz="6000" b="1" u="sng" dirty="0">
                <a:solidFill>
                  <a:srgbClr val="06B2A9"/>
                </a:solidFill>
                <a:latin typeface="Arial" panose="020B0604020202020204" pitchFamily="34" charset="0"/>
                <a:ea typeface="Arial" charset="0"/>
                <a:cs typeface="Arial" panose="020B0604020202020204" pitchFamily="34" charset="0"/>
              </a:rPr>
              <a:t>An Academic Paragraph</a:t>
            </a:r>
            <a:endParaRPr lang="en-US" sz="6000" b="1" dirty="0">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826718" y="1803747"/>
            <a:ext cx="7701035" cy="3970318"/>
          </a:xfrm>
          <a:prstGeom prst="rect">
            <a:avLst/>
          </a:prstGeom>
          <a:noFill/>
        </p:spPr>
        <p:txBody>
          <a:bodyPr wrap="square" rtlCol="0">
            <a:spAutoFit/>
          </a:bodyPr>
          <a:lstStyle/>
          <a:p>
            <a:r>
              <a:rPr lang="en-GB" sz="3600" dirty="0">
                <a:solidFill>
                  <a:schemeClr val="bg1"/>
                </a:solidFill>
                <a:latin typeface="Raleway" panose="020B0503030101060003" pitchFamily="34" charset="0"/>
              </a:rPr>
              <a:t>Having an academic paragraph in your personal statement is really important and we suggest using the following reading lists to help. You can use this paragraph to analyse a small piece of text from a relevant book/journal or an article. </a:t>
            </a:r>
          </a:p>
        </p:txBody>
      </p:sp>
      <p:pic>
        <p:nvPicPr>
          <p:cNvPr id="9" name="Picture 8" descr="A picture containing shirt&#10;&#10;Description automatically generated">
            <a:extLst>
              <a:ext uri="{FF2B5EF4-FFF2-40B4-BE49-F238E27FC236}">
                <a16:creationId xmlns:a16="http://schemas.microsoft.com/office/drawing/2014/main" id="{77596B2A-2D0B-4EEF-A012-3A89FF4D490F}"/>
              </a:ext>
            </a:extLst>
          </p:cNvPr>
          <p:cNvPicPr>
            <a:picLocks noChangeAspect="1"/>
          </p:cNvPicPr>
          <p:nvPr/>
        </p:nvPicPr>
        <p:blipFill>
          <a:blip r:embed="rId4"/>
          <a:stretch>
            <a:fillRect/>
          </a:stretch>
        </p:blipFill>
        <p:spPr>
          <a:xfrm>
            <a:off x="8848756" y="2028093"/>
            <a:ext cx="2807562" cy="3634154"/>
          </a:xfrm>
          <a:prstGeom prst="rect">
            <a:avLst/>
          </a:prstGeom>
        </p:spPr>
      </p:pic>
    </p:spTree>
    <p:extLst>
      <p:ext uri="{BB962C8B-B14F-4D97-AF65-F5344CB8AC3E}">
        <p14:creationId xmlns:p14="http://schemas.microsoft.com/office/powerpoint/2010/main" val="263144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Raleway"/>
            </a:endParaRPr>
          </a:p>
          <a:p>
            <a:endParaRPr lang="en-US" dirty="0">
              <a:solidFill>
                <a:schemeClr val="bg1"/>
              </a:solidFill>
              <a:latin typeface="Raleway"/>
            </a:endParaRPr>
          </a:p>
          <a:p>
            <a:endParaRPr lang="en-US" sz="2400" dirty="0">
              <a:solidFill>
                <a:schemeClr val="bg1"/>
              </a:solidFill>
              <a:latin typeface="Raleway"/>
            </a:endParaRPr>
          </a:p>
          <a:p>
            <a:endParaRPr lang="en-US" sz="2400" dirty="0">
              <a:solidFill>
                <a:schemeClr val="bg1"/>
              </a:solidFill>
              <a:latin typeface="Raleway"/>
            </a:endParaRPr>
          </a:p>
          <a:p>
            <a:endParaRPr lang="en-US" sz="2400" dirty="0">
              <a:solidFill>
                <a:schemeClr val="bg1"/>
              </a:solidFill>
              <a:latin typeface="Raleway"/>
            </a:endParaRPr>
          </a:p>
          <a:p>
            <a:endParaRPr lang="en-US" sz="2400" dirty="0">
              <a:solidFill>
                <a:schemeClr val="bg1"/>
              </a:solidFill>
              <a:latin typeface="Raleway"/>
            </a:endParaRPr>
          </a:p>
          <a:p>
            <a:endParaRPr lang="en-US" sz="2400" dirty="0">
              <a:solidFill>
                <a:schemeClr val="bg1"/>
              </a:solidFill>
              <a:latin typeface="Raleway"/>
            </a:endParaRPr>
          </a:p>
          <a:p>
            <a:endParaRPr lang="en-US" sz="2400" dirty="0">
              <a:solidFill>
                <a:schemeClr val="bg1"/>
              </a:solidFill>
              <a:latin typeface="Raleway"/>
            </a:endParaRPr>
          </a:p>
          <a:p>
            <a:endParaRPr lang="en-US" sz="2000" dirty="0">
              <a:solidFill>
                <a:schemeClr val="bg1"/>
              </a:solidFill>
              <a:latin typeface="Raleway"/>
            </a:endParaRPr>
          </a:p>
          <a:p>
            <a:endParaRPr lang="en-US" sz="2000" dirty="0">
              <a:solidFill>
                <a:schemeClr val="bg1"/>
              </a:solidFill>
              <a:latin typeface="Raleway"/>
            </a:endParaRPr>
          </a:p>
          <a:p>
            <a:endParaRPr lang="en-US" sz="2000" dirty="0">
              <a:solidFill>
                <a:schemeClr val="bg1"/>
              </a:solidFill>
              <a:latin typeface="Raleway"/>
            </a:endParaRPr>
          </a:p>
          <a:p>
            <a:endParaRPr lang="en-US" sz="2000" dirty="0">
              <a:solidFill>
                <a:schemeClr val="bg1"/>
              </a:solidFill>
              <a:latin typeface="Raleway"/>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443" y="365125"/>
            <a:ext cx="6743260" cy="3868643"/>
          </a:xfrm>
          <a:prstGeom prst="rect">
            <a:avLst/>
          </a:prstGeom>
        </p:spPr>
      </p:pic>
      <p:sp>
        <p:nvSpPr>
          <p:cNvPr id="9" name="TextBox 8"/>
          <p:cNvSpPr txBox="1"/>
          <p:nvPr/>
        </p:nvSpPr>
        <p:spPr>
          <a:xfrm>
            <a:off x="4060371" y="1421330"/>
            <a:ext cx="8017332" cy="2923877"/>
          </a:xfrm>
          <a:prstGeom prst="rect">
            <a:avLst/>
          </a:prstGeom>
          <a:noFill/>
        </p:spPr>
        <p:txBody>
          <a:bodyPr wrap="square" rtlCol="0">
            <a:spAutoFit/>
          </a:bodyPr>
          <a:lstStyle/>
          <a:p>
            <a:endParaRPr lang="en-GB" dirty="0"/>
          </a:p>
          <a:p>
            <a:r>
              <a:rPr lang="en-US" sz="2000" dirty="0">
                <a:solidFill>
                  <a:schemeClr val="bg1"/>
                </a:solidFill>
                <a:latin typeface="Raleway"/>
              </a:rPr>
              <a:t>•</a:t>
            </a:r>
            <a:r>
              <a:rPr lang="en-US" sz="2000" i="1" u="sng" dirty="0">
                <a:solidFill>
                  <a:schemeClr val="bg1"/>
                </a:solidFill>
                <a:latin typeface="Raleway"/>
                <a:hlinkClick r:id="rId4">
                  <a:extLst>
                    <a:ext uri="{A12FA001-AC4F-418D-AE19-62706E023703}">
                      <ahyp:hlinkClr xmlns:ahyp="http://schemas.microsoft.com/office/drawing/2018/hyperlinkcolor" val="tx"/>
                    </a:ext>
                  </a:extLst>
                </a:hlinkClick>
              </a:rPr>
              <a:t>Psychology Review </a:t>
            </a:r>
            <a:r>
              <a:rPr lang="en-US" sz="2000" dirty="0">
                <a:solidFill>
                  <a:schemeClr val="bg1"/>
                </a:solidFill>
                <a:latin typeface="Raleway"/>
              </a:rPr>
              <a:t>(Hodder Education: available in print and digital format)</a:t>
            </a:r>
          </a:p>
          <a:p>
            <a:r>
              <a:rPr lang="en-US" sz="2000" dirty="0">
                <a:solidFill>
                  <a:schemeClr val="bg1"/>
                </a:solidFill>
                <a:latin typeface="Raleway"/>
              </a:rPr>
              <a:t>•</a:t>
            </a:r>
            <a:r>
              <a:rPr lang="en-US" sz="2000" i="1" dirty="0">
                <a:solidFill>
                  <a:schemeClr val="bg1"/>
                </a:solidFill>
                <a:latin typeface="Raleway"/>
              </a:rPr>
              <a:t>PsychMag</a:t>
            </a:r>
            <a:r>
              <a:rPr lang="en-US" sz="2000" dirty="0">
                <a:solidFill>
                  <a:schemeClr val="bg1"/>
                </a:solidFill>
                <a:latin typeface="Raleway"/>
              </a:rPr>
              <a:t> website and Twitter (@PsychMag): </a:t>
            </a:r>
            <a:r>
              <a:rPr lang="en-US" sz="2000" dirty="0">
                <a:solidFill>
                  <a:srgbClr val="06B2A9"/>
                </a:solidFill>
                <a:latin typeface="Raleway"/>
                <a:hlinkClick r:id="rId5">
                  <a:extLst>
                    <a:ext uri="{A12FA001-AC4F-418D-AE19-62706E023703}">
                      <ahyp:hlinkClr xmlns:ahyp="http://schemas.microsoft.com/office/drawing/2018/hyperlinkcolor" val="tx"/>
                    </a:ext>
                  </a:extLst>
                </a:hlinkClick>
              </a:rPr>
              <a:t>www.psychmag.com</a:t>
            </a:r>
            <a:endParaRPr lang="en-US" sz="2000" dirty="0">
              <a:solidFill>
                <a:srgbClr val="06B2A9"/>
              </a:solidFill>
              <a:latin typeface="Raleway"/>
            </a:endParaRPr>
          </a:p>
          <a:p>
            <a:r>
              <a:rPr lang="en-US" sz="2000" dirty="0">
                <a:solidFill>
                  <a:schemeClr val="bg1"/>
                </a:solidFill>
                <a:latin typeface="Raleway"/>
              </a:rPr>
              <a:t>•</a:t>
            </a:r>
            <a:r>
              <a:rPr lang="en-US" sz="2000" i="1" dirty="0">
                <a:solidFill>
                  <a:schemeClr val="bg1"/>
                </a:solidFill>
                <a:latin typeface="Raleway"/>
              </a:rPr>
              <a:t>British Psychological Society</a:t>
            </a:r>
            <a:r>
              <a:rPr lang="en-US" sz="2000" dirty="0">
                <a:solidFill>
                  <a:schemeClr val="bg1"/>
                </a:solidFill>
                <a:latin typeface="Raleway"/>
              </a:rPr>
              <a:t>: </a:t>
            </a:r>
            <a:r>
              <a:rPr lang="en-US" sz="2000" dirty="0">
                <a:solidFill>
                  <a:srgbClr val="06B2A9"/>
                </a:solidFill>
                <a:latin typeface="Raleway"/>
                <a:hlinkClick r:id="rId6">
                  <a:extLst>
                    <a:ext uri="{A12FA001-AC4F-418D-AE19-62706E023703}">
                      <ahyp:hlinkClr xmlns:ahyp="http://schemas.microsoft.com/office/drawing/2018/hyperlinkcolor" val="tx"/>
                    </a:ext>
                  </a:extLst>
                </a:hlinkClick>
              </a:rPr>
              <a:t>www.bps.org.uk</a:t>
            </a:r>
            <a:endParaRPr lang="en-US" sz="2000" dirty="0">
              <a:solidFill>
                <a:srgbClr val="06B2A9"/>
              </a:solidFill>
              <a:latin typeface="Raleway"/>
            </a:endParaRPr>
          </a:p>
          <a:p>
            <a:r>
              <a:rPr lang="en-US" sz="2000" i="1" dirty="0">
                <a:solidFill>
                  <a:schemeClr val="bg1"/>
                </a:solidFill>
                <a:latin typeface="Raleway"/>
              </a:rPr>
              <a:t>•The Psychologist Journal</a:t>
            </a:r>
            <a:r>
              <a:rPr lang="en-US" sz="2000" dirty="0">
                <a:solidFill>
                  <a:schemeClr val="bg1"/>
                </a:solidFill>
                <a:latin typeface="Raleway"/>
              </a:rPr>
              <a:t>: </a:t>
            </a:r>
            <a:r>
              <a:rPr lang="en-US" sz="2000" dirty="0">
                <a:solidFill>
                  <a:srgbClr val="06B2A9"/>
                </a:solidFill>
                <a:latin typeface="Raleway"/>
                <a:hlinkClick r:id="rId7">
                  <a:extLst>
                    <a:ext uri="{A12FA001-AC4F-418D-AE19-62706E023703}">
                      <ahyp:hlinkClr xmlns:ahyp="http://schemas.microsoft.com/office/drawing/2018/hyperlinkcolor" val="tx"/>
                    </a:ext>
                  </a:extLst>
                </a:hlinkClick>
              </a:rPr>
              <a:t>www.thepsychologist.org.uk</a:t>
            </a:r>
            <a:endParaRPr lang="en-US" sz="2000" dirty="0">
              <a:solidFill>
                <a:srgbClr val="06B2A9"/>
              </a:solidFill>
              <a:latin typeface="Raleway"/>
            </a:endParaRPr>
          </a:p>
          <a:p>
            <a:endParaRPr lang="en-US" sz="2200" dirty="0">
              <a:solidFill>
                <a:schemeClr val="bg1"/>
              </a:solidFill>
              <a:latin typeface="Raleway"/>
            </a:endParaRPr>
          </a:p>
          <a:p>
            <a:endParaRPr lang="en-US" sz="2200" dirty="0">
              <a:solidFill>
                <a:schemeClr val="bg1"/>
              </a:solidFill>
              <a:latin typeface="Raleway"/>
            </a:endParaRPr>
          </a:p>
          <a:p>
            <a:endParaRPr lang="en-US" sz="2200" dirty="0">
              <a:solidFill>
                <a:schemeClr val="bg1"/>
              </a:solidFill>
              <a:latin typeface="Raleway"/>
            </a:endParaRPr>
          </a:p>
        </p:txBody>
      </p:sp>
      <p:sp>
        <p:nvSpPr>
          <p:cNvPr id="6" name="Title 1"/>
          <p:cNvSpPr txBox="1">
            <a:spLocks/>
          </p:cNvSpPr>
          <p:nvPr/>
        </p:nvSpPr>
        <p:spPr>
          <a:xfrm>
            <a:off x="332591" y="128669"/>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Reading Suggestions</a:t>
            </a:r>
            <a:endParaRPr lang="en-US" b="1" dirty="0">
              <a:solidFill>
                <a:srgbClr val="06B2A9"/>
              </a:solidFill>
              <a:latin typeface="Arial" charset="0"/>
              <a:ea typeface="Arial" charset="0"/>
              <a:cs typeface="Arial" charset="0"/>
            </a:endParaRPr>
          </a:p>
        </p:txBody>
      </p:sp>
      <p:pic>
        <p:nvPicPr>
          <p:cNvPr id="3" name="Picture 2" descr="A close up of a sign&#10;&#10;Description automatically generated">
            <a:extLst>
              <a:ext uri="{FF2B5EF4-FFF2-40B4-BE49-F238E27FC236}">
                <a16:creationId xmlns:a16="http://schemas.microsoft.com/office/drawing/2014/main" id="{5E2830AB-389E-46E6-9976-065E1D1EDD8D}"/>
              </a:ext>
            </a:extLst>
          </p:cNvPr>
          <p:cNvPicPr>
            <a:picLocks noChangeAspect="1"/>
          </p:cNvPicPr>
          <p:nvPr/>
        </p:nvPicPr>
        <p:blipFill>
          <a:blip r:embed="rId8"/>
          <a:stretch>
            <a:fillRect/>
          </a:stretch>
        </p:blipFill>
        <p:spPr>
          <a:xfrm>
            <a:off x="307509" y="1570934"/>
            <a:ext cx="1713154" cy="2286115"/>
          </a:xfrm>
          <a:prstGeom prst="rect">
            <a:avLst/>
          </a:prstGeom>
        </p:spPr>
      </p:pic>
      <p:sp>
        <p:nvSpPr>
          <p:cNvPr id="4" name="TextBox 3">
            <a:extLst>
              <a:ext uri="{FF2B5EF4-FFF2-40B4-BE49-F238E27FC236}">
                <a16:creationId xmlns:a16="http://schemas.microsoft.com/office/drawing/2014/main" id="{5D53B57D-BDEB-4649-8D12-98D97B038C4F}"/>
              </a:ext>
            </a:extLst>
          </p:cNvPr>
          <p:cNvSpPr txBox="1"/>
          <p:nvPr/>
        </p:nvSpPr>
        <p:spPr>
          <a:xfrm>
            <a:off x="415731" y="4144008"/>
            <a:ext cx="7138955" cy="2585323"/>
          </a:xfrm>
          <a:prstGeom prst="rect">
            <a:avLst/>
          </a:prstGeom>
          <a:noFill/>
        </p:spPr>
        <p:txBody>
          <a:bodyPr wrap="square" rtlCol="0">
            <a:spAutoFit/>
          </a:bodyPr>
          <a:lstStyle/>
          <a:p>
            <a:r>
              <a:rPr lang="en-US" dirty="0">
                <a:solidFill>
                  <a:schemeClr val="bg1"/>
                </a:solidFill>
                <a:latin typeface="Raleway" panose="020B0503030101060003"/>
              </a:rPr>
              <a:t>To explore aspects of Psychology more deeply in a concise volume,</a:t>
            </a:r>
          </a:p>
          <a:p>
            <a:r>
              <a:rPr lang="en-US" dirty="0">
                <a:solidFill>
                  <a:schemeClr val="bg1"/>
                </a:solidFill>
                <a:latin typeface="Raleway" panose="020B0503030101060003"/>
              </a:rPr>
              <a:t>some of the Very Short Introduction series from OUP are worth </a:t>
            </a:r>
          </a:p>
          <a:p>
            <a:r>
              <a:rPr lang="en-US" dirty="0">
                <a:solidFill>
                  <a:schemeClr val="bg1"/>
                </a:solidFill>
                <a:latin typeface="Raleway" panose="020B0503030101060003"/>
              </a:rPr>
              <a:t>reading:</a:t>
            </a:r>
          </a:p>
          <a:p>
            <a:endParaRPr lang="en-US" dirty="0">
              <a:solidFill>
                <a:schemeClr val="bg1"/>
              </a:solidFill>
              <a:latin typeface="Raleway" panose="020B0503030101060003"/>
            </a:endParaRPr>
          </a:p>
          <a:p>
            <a:r>
              <a:rPr lang="en-US" dirty="0">
                <a:solidFill>
                  <a:schemeClr val="bg1"/>
                </a:solidFill>
                <a:latin typeface="Raleway" panose="020B0503030101060003"/>
              </a:rPr>
              <a:t>•</a:t>
            </a:r>
            <a:r>
              <a:rPr lang="en-US" i="1" dirty="0">
                <a:solidFill>
                  <a:schemeClr val="bg1"/>
                </a:solidFill>
                <a:latin typeface="Raleway" panose="020B0503030101060003"/>
              </a:rPr>
              <a:t>Psychology</a:t>
            </a:r>
            <a:r>
              <a:rPr lang="en-US" dirty="0">
                <a:solidFill>
                  <a:schemeClr val="bg1"/>
                </a:solidFill>
                <a:latin typeface="Raleway" panose="020B0503030101060003"/>
              </a:rPr>
              <a:t> by Gillian Butler and Freda McManus</a:t>
            </a:r>
          </a:p>
          <a:p>
            <a:r>
              <a:rPr lang="en-US" dirty="0">
                <a:solidFill>
                  <a:schemeClr val="bg1"/>
                </a:solidFill>
                <a:latin typeface="Raleway" panose="020B0503030101060003"/>
              </a:rPr>
              <a:t>•</a:t>
            </a:r>
            <a:r>
              <a:rPr lang="en-US" i="1" dirty="0">
                <a:solidFill>
                  <a:schemeClr val="bg1"/>
                </a:solidFill>
                <a:latin typeface="Raleway" panose="020B0503030101060003"/>
              </a:rPr>
              <a:t>The Brain </a:t>
            </a:r>
            <a:r>
              <a:rPr lang="en-US" dirty="0">
                <a:solidFill>
                  <a:schemeClr val="bg1"/>
                </a:solidFill>
                <a:latin typeface="Raleway" panose="020B0503030101060003"/>
              </a:rPr>
              <a:t>by Michael O'Shea</a:t>
            </a:r>
          </a:p>
          <a:p>
            <a:r>
              <a:rPr lang="en-US" dirty="0">
                <a:solidFill>
                  <a:schemeClr val="bg1"/>
                </a:solidFill>
                <a:latin typeface="Raleway" panose="020B0503030101060003"/>
              </a:rPr>
              <a:t>•</a:t>
            </a:r>
            <a:r>
              <a:rPr lang="en-US" i="1" dirty="0">
                <a:solidFill>
                  <a:schemeClr val="bg1"/>
                </a:solidFill>
                <a:latin typeface="Raleway" panose="020B0503030101060003"/>
              </a:rPr>
              <a:t>Child Psychology </a:t>
            </a:r>
            <a:r>
              <a:rPr lang="en-US" dirty="0">
                <a:solidFill>
                  <a:schemeClr val="bg1"/>
                </a:solidFill>
                <a:latin typeface="Raleway" panose="020B0503030101060003"/>
              </a:rPr>
              <a:t>by Usha Goswami</a:t>
            </a:r>
          </a:p>
          <a:p>
            <a:r>
              <a:rPr lang="en-US" dirty="0">
                <a:solidFill>
                  <a:schemeClr val="bg1"/>
                </a:solidFill>
                <a:latin typeface="Raleway" panose="020B0503030101060003"/>
              </a:rPr>
              <a:t>•</a:t>
            </a:r>
            <a:r>
              <a:rPr lang="en-US" i="1" dirty="0">
                <a:solidFill>
                  <a:schemeClr val="bg1"/>
                </a:solidFill>
                <a:latin typeface="Raleway" panose="020B0503030101060003"/>
              </a:rPr>
              <a:t>Consciousness</a:t>
            </a:r>
            <a:r>
              <a:rPr lang="en-US" dirty="0">
                <a:solidFill>
                  <a:schemeClr val="bg1"/>
                </a:solidFill>
                <a:latin typeface="Raleway" panose="020B0503030101060003"/>
              </a:rPr>
              <a:t> by Susan Blackmore</a:t>
            </a:r>
          </a:p>
          <a:p>
            <a:r>
              <a:rPr lang="en-US" dirty="0">
                <a:solidFill>
                  <a:schemeClr val="bg1"/>
                </a:solidFill>
                <a:latin typeface="Raleway" panose="020B0503030101060003"/>
              </a:rPr>
              <a:t>•</a:t>
            </a:r>
            <a:r>
              <a:rPr lang="en-US" i="1" dirty="0">
                <a:solidFill>
                  <a:schemeClr val="bg1"/>
                </a:solidFill>
                <a:latin typeface="Raleway" panose="020B0503030101060003"/>
              </a:rPr>
              <a:t>Forensic Psychology </a:t>
            </a:r>
            <a:r>
              <a:rPr lang="en-US" dirty="0">
                <a:solidFill>
                  <a:schemeClr val="bg1"/>
                </a:solidFill>
                <a:latin typeface="Raleway" panose="020B0503030101060003"/>
              </a:rPr>
              <a:t>by David Canter</a:t>
            </a:r>
          </a:p>
        </p:txBody>
      </p:sp>
      <p:pic>
        <p:nvPicPr>
          <p:cNvPr id="12" name="Picture 11" descr="A close up of a logo&#10;&#10;Description automatically generated">
            <a:extLst>
              <a:ext uri="{FF2B5EF4-FFF2-40B4-BE49-F238E27FC236}">
                <a16:creationId xmlns:a16="http://schemas.microsoft.com/office/drawing/2014/main" id="{903E7CF4-405A-48C8-A1BF-8C95EF815E12}"/>
              </a:ext>
            </a:extLst>
          </p:cNvPr>
          <p:cNvPicPr>
            <a:picLocks noChangeAspect="1"/>
          </p:cNvPicPr>
          <p:nvPr/>
        </p:nvPicPr>
        <p:blipFill>
          <a:blip r:embed="rId9"/>
          <a:stretch>
            <a:fillRect/>
          </a:stretch>
        </p:blipFill>
        <p:spPr>
          <a:xfrm>
            <a:off x="9959548" y="3731113"/>
            <a:ext cx="1907616" cy="2998218"/>
          </a:xfrm>
          <a:prstGeom prst="rect">
            <a:avLst/>
          </a:prstGeom>
        </p:spPr>
      </p:pic>
      <p:pic>
        <p:nvPicPr>
          <p:cNvPr id="14" name="Picture 13" descr="A picture containing water, white&#10;&#10;Description automatically generated">
            <a:extLst>
              <a:ext uri="{FF2B5EF4-FFF2-40B4-BE49-F238E27FC236}">
                <a16:creationId xmlns:a16="http://schemas.microsoft.com/office/drawing/2014/main" id="{D39A3ECF-302E-4A41-BD25-029CA36D1806}"/>
              </a:ext>
            </a:extLst>
          </p:cNvPr>
          <p:cNvPicPr>
            <a:picLocks noChangeAspect="1"/>
          </p:cNvPicPr>
          <p:nvPr/>
        </p:nvPicPr>
        <p:blipFill>
          <a:blip r:embed="rId10"/>
          <a:stretch>
            <a:fillRect/>
          </a:stretch>
        </p:blipFill>
        <p:spPr>
          <a:xfrm>
            <a:off x="7739305" y="3718153"/>
            <a:ext cx="1933535" cy="3051145"/>
          </a:xfrm>
          <a:prstGeom prst="rect">
            <a:avLst/>
          </a:prstGeom>
        </p:spPr>
      </p:pic>
      <p:pic>
        <p:nvPicPr>
          <p:cNvPr id="16" name="Picture 15">
            <a:extLst>
              <a:ext uri="{FF2B5EF4-FFF2-40B4-BE49-F238E27FC236}">
                <a16:creationId xmlns:a16="http://schemas.microsoft.com/office/drawing/2014/main" id="{AC65E173-82E5-4755-BC2F-7C298C575424}"/>
              </a:ext>
            </a:extLst>
          </p:cNvPr>
          <p:cNvPicPr>
            <a:picLocks noChangeAspect="1"/>
          </p:cNvPicPr>
          <p:nvPr/>
        </p:nvPicPr>
        <p:blipFill>
          <a:blip r:embed="rId11"/>
          <a:stretch>
            <a:fillRect/>
          </a:stretch>
        </p:blipFill>
        <p:spPr>
          <a:xfrm>
            <a:off x="2264088" y="1578221"/>
            <a:ext cx="1622213" cy="2329331"/>
          </a:xfrm>
          <a:prstGeom prst="rect">
            <a:avLst/>
          </a:prstGeom>
        </p:spPr>
      </p:pic>
    </p:spTree>
    <p:extLst>
      <p:ext uri="{BB962C8B-B14F-4D97-AF65-F5344CB8AC3E}">
        <p14:creationId xmlns:p14="http://schemas.microsoft.com/office/powerpoint/2010/main" val="251435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0158"/>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bg1"/>
              </a:solidFill>
              <a:latin typeface="Raleway"/>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099" y="1"/>
            <a:ext cx="6743260" cy="3868643"/>
          </a:xfrm>
          <a:prstGeom prst="rect">
            <a:avLst/>
          </a:prstGeom>
        </p:spPr>
      </p:pic>
      <p:sp>
        <p:nvSpPr>
          <p:cNvPr id="9" name="TextBox 8"/>
          <p:cNvSpPr txBox="1"/>
          <p:nvPr/>
        </p:nvSpPr>
        <p:spPr>
          <a:xfrm>
            <a:off x="180521" y="1288289"/>
            <a:ext cx="8049080" cy="2862322"/>
          </a:xfrm>
          <a:prstGeom prst="rect">
            <a:avLst/>
          </a:prstGeom>
          <a:noFill/>
        </p:spPr>
        <p:txBody>
          <a:bodyPr wrap="square" rtlCol="0">
            <a:spAutoFit/>
          </a:bodyPr>
          <a:lstStyle/>
          <a:p>
            <a:pPr lvl="0"/>
            <a:r>
              <a:rPr lang="en-US" dirty="0">
                <a:solidFill>
                  <a:prstClr val="white"/>
                </a:solidFill>
                <a:latin typeface="Raleway"/>
              </a:rPr>
              <a:t>•</a:t>
            </a:r>
            <a:r>
              <a:rPr lang="en-US" i="1" dirty="0">
                <a:solidFill>
                  <a:prstClr val="white"/>
                </a:solidFill>
                <a:latin typeface="Raleway"/>
              </a:rPr>
              <a:t>The Man Who Mistook His Wife for a Hat </a:t>
            </a:r>
            <a:r>
              <a:rPr lang="en-US" dirty="0">
                <a:solidFill>
                  <a:prstClr val="white"/>
                </a:solidFill>
                <a:latin typeface="Raleway"/>
              </a:rPr>
              <a:t>by Oliver Sacks</a:t>
            </a:r>
          </a:p>
          <a:p>
            <a:r>
              <a:rPr lang="en-US" dirty="0">
                <a:solidFill>
                  <a:schemeClr val="bg1"/>
                </a:solidFill>
                <a:latin typeface="Raleway"/>
              </a:rPr>
              <a:t>•</a:t>
            </a:r>
            <a:r>
              <a:rPr lang="en-US" i="1" dirty="0">
                <a:solidFill>
                  <a:schemeClr val="bg1"/>
                </a:solidFill>
                <a:latin typeface="Raleway"/>
              </a:rPr>
              <a:t>Mindset</a:t>
            </a:r>
            <a:r>
              <a:rPr lang="en-US" dirty="0">
                <a:solidFill>
                  <a:schemeClr val="bg1"/>
                </a:solidFill>
                <a:latin typeface="Raleway"/>
              </a:rPr>
              <a:t> by Dr. Carol </a:t>
            </a:r>
            <a:r>
              <a:rPr lang="en-US" dirty="0" err="1">
                <a:solidFill>
                  <a:schemeClr val="bg1"/>
                </a:solidFill>
                <a:latin typeface="Raleway"/>
              </a:rPr>
              <a:t>Dwek</a:t>
            </a:r>
            <a:endParaRPr lang="en-US" dirty="0">
              <a:solidFill>
                <a:schemeClr val="bg1"/>
              </a:solidFill>
              <a:latin typeface="Raleway"/>
            </a:endParaRPr>
          </a:p>
          <a:p>
            <a:r>
              <a:rPr lang="en-GB" dirty="0">
                <a:solidFill>
                  <a:schemeClr val="bg1"/>
                </a:solidFill>
                <a:latin typeface="Raleway"/>
              </a:rPr>
              <a:t>•</a:t>
            </a:r>
            <a:r>
              <a:rPr lang="en-US" i="1" dirty="0">
                <a:solidFill>
                  <a:schemeClr val="bg1"/>
                </a:solidFill>
                <a:latin typeface="Raleway"/>
              </a:rPr>
              <a:t>The Private Life of the Brain </a:t>
            </a:r>
            <a:r>
              <a:rPr lang="en-US" dirty="0">
                <a:solidFill>
                  <a:schemeClr val="bg1"/>
                </a:solidFill>
                <a:latin typeface="Raleway"/>
              </a:rPr>
              <a:t>by S. Greenfield</a:t>
            </a:r>
            <a:endParaRPr lang="en-GB" dirty="0">
              <a:solidFill>
                <a:schemeClr val="bg1"/>
              </a:solidFill>
              <a:latin typeface="Raleway"/>
            </a:endParaRPr>
          </a:p>
          <a:p>
            <a:r>
              <a:rPr lang="en-GB" dirty="0">
                <a:solidFill>
                  <a:schemeClr val="bg1"/>
                </a:solidFill>
                <a:latin typeface="Raleway"/>
              </a:rPr>
              <a:t>•</a:t>
            </a:r>
            <a:r>
              <a:rPr lang="en-US" i="1" dirty="0">
                <a:solidFill>
                  <a:schemeClr val="bg1"/>
                </a:solidFill>
                <a:latin typeface="Raleway"/>
              </a:rPr>
              <a:t>Freud </a:t>
            </a:r>
            <a:r>
              <a:rPr lang="en-US" dirty="0">
                <a:solidFill>
                  <a:schemeClr val="bg1"/>
                </a:solidFill>
                <a:latin typeface="Raleway"/>
              </a:rPr>
              <a:t>by Anthony </a:t>
            </a:r>
            <a:r>
              <a:rPr lang="en-US" dirty="0" err="1">
                <a:solidFill>
                  <a:schemeClr val="bg1"/>
                </a:solidFill>
                <a:latin typeface="Raleway"/>
              </a:rPr>
              <a:t>Storr</a:t>
            </a:r>
            <a:endParaRPr lang="en-US" dirty="0">
              <a:solidFill>
                <a:schemeClr val="bg1"/>
              </a:solidFill>
              <a:latin typeface="Raleway"/>
            </a:endParaRPr>
          </a:p>
          <a:p>
            <a:r>
              <a:rPr lang="en-US" dirty="0">
                <a:solidFill>
                  <a:schemeClr val="bg1"/>
                </a:solidFill>
                <a:latin typeface="Raleway"/>
              </a:rPr>
              <a:t>•</a:t>
            </a:r>
            <a:r>
              <a:rPr lang="en-US" i="1" dirty="0">
                <a:solidFill>
                  <a:schemeClr val="bg1"/>
                </a:solidFill>
                <a:latin typeface="Raleway"/>
              </a:rPr>
              <a:t>Phantoms in the Brain: Human Nature and the Architecture of the Mind by </a:t>
            </a:r>
          </a:p>
          <a:p>
            <a:r>
              <a:rPr lang="sv-SE" i="1" dirty="0">
                <a:solidFill>
                  <a:schemeClr val="bg1"/>
                </a:solidFill>
                <a:latin typeface="Raleway"/>
              </a:rPr>
              <a:t>V.S.Ramachandran &amp; S.Blakeslee</a:t>
            </a:r>
            <a:endParaRPr lang="en-US" i="1" dirty="0">
              <a:solidFill>
                <a:schemeClr val="bg1"/>
              </a:solidFill>
              <a:latin typeface="Raleway"/>
            </a:endParaRPr>
          </a:p>
          <a:p>
            <a:r>
              <a:rPr lang="en-US" dirty="0">
                <a:solidFill>
                  <a:schemeClr val="bg1"/>
                </a:solidFill>
                <a:latin typeface="Raleway"/>
              </a:rPr>
              <a:t>•</a:t>
            </a:r>
            <a:r>
              <a:rPr lang="en-US" i="1" dirty="0">
                <a:solidFill>
                  <a:schemeClr val="bg1"/>
                </a:solidFill>
                <a:latin typeface="Raleway"/>
              </a:rPr>
              <a:t>Memory</a:t>
            </a:r>
            <a:r>
              <a:rPr lang="en-US" dirty="0">
                <a:solidFill>
                  <a:schemeClr val="bg1"/>
                </a:solidFill>
                <a:latin typeface="Raleway"/>
              </a:rPr>
              <a:t> by Jonathan K Foster</a:t>
            </a:r>
            <a:endParaRPr lang="en-GB" dirty="0">
              <a:solidFill>
                <a:schemeClr val="bg1"/>
              </a:solidFill>
              <a:latin typeface="Raleway"/>
            </a:endParaRPr>
          </a:p>
          <a:p>
            <a:r>
              <a:rPr lang="en-US" dirty="0">
                <a:solidFill>
                  <a:schemeClr val="bg1"/>
                </a:solidFill>
                <a:latin typeface="Raleway"/>
              </a:rPr>
              <a:t>•</a:t>
            </a:r>
            <a:r>
              <a:rPr lang="en-US" i="1" dirty="0">
                <a:solidFill>
                  <a:schemeClr val="bg1"/>
                </a:solidFill>
                <a:latin typeface="Raleway"/>
              </a:rPr>
              <a:t>Consciousness Explained </a:t>
            </a:r>
            <a:r>
              <a:rPr lang="en-US" dirty="0">
                <a:solidFill>
                  <a:schemeClr val="bg1"/>
                </a:solidFill>
                <a:latin typeface="Raleway"/>
              </a:rPr>
              <a:t>by </a:t>
            </a:r>
            <a:r>
              <a:rPr lang="en-US" dirty="0" err="1">
                <a:solidFill>
                  <a:schemeClr val="bg1"/>
                </a:solidFill>
                <a:latin typeface="Raleway"/>
              </a:rPr>
              <a:t>D.C.Dennett</a:t>
            </a:r>
            <a:endParaRPr lang="en-US" dirty="0">
              <a:solidFill>
                <a:schemeClr val="bg1"/>
              </a:solidFill>
              <a:latin typeface="Raleway"/>
            </a:endParaRPr>
          </a:p>
          <a:p>
            <a:r>
              <a:rPr lang="en-GB" dirty="0">
                <a:solidFill>
                  <a:schemeClr val="bg1"/>
                </a:solidFill>
                <a:latin typeface="Raleway"/>
              </a:rPr>
              <a:t>•</a:t>
            </a:r>
            <a:r>
              <a:rPr lang="en-GB" i="1" dirty="0">
                <a:solidFill>
                  <a:schemeClr val="bg1"/>
                </a:solidFill>
                <a:latin typeface="Raleway"/>
              </a:rPr>
              <a:t>Psychoanalysis </a:t>
            </a:r>
            <a:r>
              <a:rPr lang="en-GB" dirty="0">
                <a:solidFill>
                  <a:schemeClr val="bg1"/>
                </a:solidFill>
                <a:latin typeface="Raleway"/>
              </a:rPr>
              <a:t>by Daniel Pick</a:t>
            </a:r>
          </a:p>
          <a:p>
            <a:r>
              <a:rPr lang="en-GB" dirty="0">
                <a:solidFill>
                  <a:schemeClr val="bg1"/>
                </a:solidFill>
                <a:latin typeface="Raleway"/>
              </a:rPr>
              <a:t>•</a:t>
            </a:r>
            <a:r>
              <a:rPr lang="en-GB" i="1" dirty="0">
                <a:solidFill>
                  <a:schemeClr val="bg1"/>
                </a:solidFill>
                <a:latin typeface="Raleway"/>
              </a:rPr>
              <a:t>Schizophrenia</a:t>
            </a:r>
            <a:r>
              <a:rPr lang="en-GB" dirty="0">
                <a:solidFill>
                  <a:schemeClr val="bg1"/>
                </a:solidFill>
                <a:latin typeface="Raleway"/>
              </a:rPr>
              <a:t> by Chris Frith and Eve C. Johnstone</a:t>
            </a:r>
          </a:p>
        </p:txBody>
      </p:sp>
      <p:sp>
        <p:nvSpPr>
          <p:cNvPr id="6" name="Title 1"/>
          <p:cNvSpPr txBox="1">
            <a:spLocks/>
          </p:cNvSpPr>
          <p:nvPr/>
        </p:nvSpPr>
        <p:spPr>
          <a:xfrm>
            <a:off x="332591" y="365126"/>
            <a:ext cx="10515600" cy="81053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sz="4800" b="1" u="sng" dirty="0">
                <a:solidFill>
                  <a:srgbClr val="06B2A9"/>
                </a:solidFill>
                <a:latin typeface="Raleway" panose="020B0503030101060003"/>
                <a:ea typeface="Arial" charset="0"/>
                <a:cs typeface="Arial" panose="020B0604020202020204" pitchFamily="34" charset="0"/>
              </a:rPr>
              <a:t>Further Reading Suggestions</a:t>
            </a:r>
            <a:endParaRPr lang="en-US" sz="4800" b="1" dirty="0">
              <a:solidFill>
                <a:srgbClr val="06B2A9"/>
              </a:solidFill>
              <a:latin typeface="Raleway" panose="020B0503030101060003"/>
              <a:ea typeface="Arial" charset="0"/>
              <a:cs typeface="Arial" charset="0"/>
            </a:endParaRPr>
          </a:p>
        </p:txBody>
      </p:sp>
      <p:pic>
        <p:nvPicPr>
          <p:cNvPr id="3" name="Picture 2" descr="A picture containing box&#10;&#10;Description automatically generated">
            <a:extLst>
              <a:ext uri="{FF2B5EF4-FFF2-40B4-BE49-F238E27FC236}">
                <a16:creationId xmlns:a16="http://schemas.microsoft.com/office/drawing/2014/main" id="{13826DCE-AE08-46FD-BD34-0D6B9D60F034}"/>
              </a:ext>
            </a:extLst>
          </p:cNvPr>
          <p:cNvPicPr>
            <a:picLocks noChangeAspect="1"/>
          </p:cNvPicPr>
          <p:nvPr/>
        </p:nvPicPr>
        <p:blipFill>
          <a:blip r:embed="rId4"/>
          <a:stretch>
            <a:fillRect/>
          </a:stretch>
        </p:blipFill>
        <p:spPr>
          <a:xfrm>
            <a:off x="844378" y="4534882"/>
            <a:ext cx="3085364" cy="1928352"/>
          </a:xfrm>
          <a:prstGeom prst="rect">
            <a:avLst/>
          </a:prstGeom>
        </p:spPr>
      </p:pic>
      <p:sp>
        <p:nvSpPr>
          <p:cNvPr id="2" name="TextBox 1">
            <a:extLst>
              <a:ext uri="{FF2B5EF4-FFF2-40B4-BE49-F238E27FC236}">
                <a16:creationId xmlns:a16="http://schemas.microsoft.com/office/drawing/2014/main" id="{3682EB0F-97FF-414A-8A7E-E807BCDE3298}"/>
              </a:ext>
            </a:extLst>
          </p:cNvPr>
          <p:cNvSpPr txBox="1"/>
          <p:nvPr/>
        </p:nvSpPr>
        <p:spPr>
          <a:xfrm flipH="1">
            <a:off x="4550227" y="4086957"/>
            <a:ext cx="7461251" cy="2862322"/>
          </a:xfrm>
          <a:prstGeom prst="rect">
            <a:avLst/>
          </a:prstGeom>
          <a:noFill/>
        </p:spPr>
        <p:txBody>
          <a:bodyPr wrap="square" rtlCol="0">
            <a:spAutoFit/>
          </a:bodyPr>
          <a:lstStyle/>
          <a:p>
            <a:r>
              <a:rPr lang="en-GB" dirty="0">
                <a:solidFill>
                  <a:schemeClr val="bg1"/>
                </a:solidFill>
                <a:latin typeface="Raleway" panose="020B0503030101060003"/>
              </a:rPr>
              <a:t>•</a:t>
            </a:r>
            <a:r>
              <a:rPr lang="en-GB" i="1" dirty="0">
                <a:solidFill>
                  <a:schemeClr val="bg1"/>
                </a:solidFill>
                <a:latin typeface="Raleway" panose="020B0503030101060003"/>
              </a:rPr>
              <a:t>Sleep</a:t>
            </a:r>
            <a:r>
              <a:rPr lang="en-GB" dirty="0">
                <a:solidFill>
                  <a:schemeClr val="bg1"/>
                </a:solidFill>
                <a:latin typeface="Raleway" panose="020B0503030101060003"/>
              </a:rPr>
              <a:t> by Steven W. Lockley and Russell G. Foster</a:t>
            </a:r>
          </a:p>
          <a:p>
            <a:r>
              <a:rPr lang="en-GB" dirty="0">
                <a:solidFill>
                  <a:schemeClr val="bg1"/>
                </a:solidFill>
                <a:latin typeface="Raleway" panose="020B0503030101060003"/>
              </a:rPr>
              <a:t>•</a:t>
            </a:r>
            <a:r>
              <a:rPr lang="en-GB" i="1" dirty="0">
                <a:solidFill>
                  <a:schemeClr val="bg1"/>
                </a:solidFill>
                <a:latin typeface="Raleway" panose="020B0503030101060003"/>
              </a:rPr>
              <a:t>Social Psychology </a:t>
            </a:r>
            <a:r>
              <a:rPr lang="en-GB" dirty="0">
                <a:solidFill>
                  <a:schemeClr val="bg1"/>
                </a:solidFill>
                <a:latin typeface="Raleway" panose="020B0503030101060003"/>
              </a:rPr>
              <a:t>by Richard J Crisp</a:t>
            </a:r>
          </a:p>
          <a:p>
            <a:r>
              <a:rPr lang="en-GB" i="1" dirty="0">
                <a:solidFill>
                  <a:schemeClr val="bg1"/>
                </a:solidFill>
                <a:latin typeface="Raleway" panose="020B0503030101060003"/>
              </a:rPr>
              <a:t>•</a:t>
            </a:r>
            <a:r>
              <a:rPr lang="en-US" i="1" dirty="0">
                <a:solidFill>
                  <a:schemeClr val="bg1"/>
                </a:solidFill>
                <a:latin typeface="Raleway" panose="020B0503030101060003"/>
              </a:rPr>
              <a:t>Nature via Nurture: Genes, experience and what makes us human </a:t>
            </a:r>
            <a:r>
              <a:rPr lang="en-US" dirty="0">
                <a:solidFill>
                  <a:schemeClr val="bg1"/>
                </a:solidFill>
                <a:latin typeface="Raleway" panose="020B0503030101060003"/>
              </a:rPr>
              <a:t>by </a:t>
            </a:r>
            <a:r>
              <a:rPr lang="en-US" dirty="0" err="1">
                <a:solidFill>
                  <a:schemeClr val="bg1"/>
                </a:solidFill>
                <a:latin typeface="Raleway" panose="020B0503030101060003"/>
              </a:rPr>
              <a:t>M.Ridley</a:t>
            </a:r>
            <a:endParaRPr lang="en-GB" dirty="0">
              <a:solidFill>
                <a:schemeClr val="bg1"/>
              </a:solidFill>
              <a:latin typeface="Raleway" panose="020B0503030101060003"/>
            </a:endParaRPr>
          </a:p>
          <a:p>
            <a:r>
              <a:rPr lang="en-GB" dirty="0">
                <a:solidFill>
                  <a:schemeClr val="bg1"/>
                </a:solidFill>
                <a:latin typeface="Raleway" panose="020B0503030101060003"/>
              </a:rPr>
              <a:t>•</a:t>
            </a:r>
            <a:r>
              <a:rPr lang="en-GB" i="1" dirty="0">
                <a:solidFill>
                  <a:schemeClr val="bg1"/>
                </a:solidFill>
                <a:latin typeface="Raleway" panose="020B0503030101060003"/>
              </a:rPr>
              <a:t>Adolescence</a:t>
            </a:r>
            <a:r>
              <a:rPr lang="en-GB" dirty="0">
                <a:solidFill>
                  <a:schemeClr val="bg1"/>
                </a:solidFill>
                <a:latin typeface="Raleway" panose="020B0503030101060003"/>
              </a:rPr>
              <a:t> by Peter K Smith</a:t>
            </a:r>
          </a:p>
          <a:p>
            <a:r>
              <a:rPr lang="en-GB" dirty="0">
                <a:solidFill>
                  <a:schemeClr val="bg1"/>
                </a:solidFill>
                <a:latin typeface="Raleway" panose="020B0503030101060003"/>
              </a:rPr>
              <a:t>•</a:t>
            </a:r>
            <a:r>
              <a:rPr lang="en-GB" i="1" dirty="0">
                <a:solidFill>
                  <a:schemeClr val="bg1"/>
                </a:solidFill>
                <a:latin typeface="Raleway" panose="020B0503030101060003"/>
              </a:rPr>
              <a:t>Anxiety</a:t>
            </a:r>
            <a:r>
              <a:rPr lang="en-GB" dirty="0">
                <a:solidFill>
                  <a:schemeClr val="bg1"/>
                </a:solidFill>
                <a:latin typeface="Raleway" panose="020B0503030101060003"/>
              </a:rPr>
              <a:t> by Daniel Freeman and Jason Freeman</a:t>
            </a:r>
          </a:p>
          <a:p>
            <a:r>
              <a:rPr lang="en-GB" dirty="0">
                <a:solidFill>
                  <a:schemeClr val="bg1"/>
                </a:solidFill>
                <a:latin typeface="Raleway" panose="020B0503030101060003"/>
              </a:rPr>
              <a:t>•</a:t>
            </a:r>
            <a:r>
              <a:rPr lang="en-GB" i="1" dirty="0">
                <a:solidFill>
                  <a:schemeClr val="bg1"/>
                </a:solidFill>
                <a:latin typeface="Raleway" panose="020B0503030101060003"/>
              </a:rPr>
              <a:t>Bounce</a:t>
            </a:r>
            <a:r>
              <a:rPr lang="en-GB" dirty="0">
                <a:solidFill>
                  <a:schemeClr val="bg1"/>
                </a:solidFill>
                <a:latin typeface="Raleway" panose="020B0503030101060003"/>
              </a:rPr>
              <a:t> by Matthew Syed</a:t>
            </a:r>
          </a:p>
          <a:p>
            <a:r>
              <a:rPr lang="en-GB" dirty="0">
                <a:solidFill>
                  <a:schemeClr val="bg1"/>
                </a:solidFill>
                <a:latin typeface="Raleway" panose="020B0503030101060003"/>
              </a:rPr>
              <a:t>•</a:t>
            </a:r>
            <a:r>
              <a:rPr lang="en-GB" i="1" dirty="0">
                <a:solidFill>
                  <a:schemeClr val="bg1"/>
                </a:solidFill>
                <a:latin typeface="Raleway" panose="020B0503030101060003"/>
              </a:rPr>
              <a:t>Flow</a:t>
            </a:r>
            <a:r>
              <a:rPr lang="en-GB" dirty="0">
                <a:solidFill>
                  <a:schemeClr val="bg1"/>
                </a:solidFill>
                <a:latin typeface="Raleway" panose="020B0503030101060003"/>
              </a:rPr>
              <a:t> by Mihaly Csikszentmihalyi</a:t>
            </a:r>
          </a:p>
          <a:p>
            <a:r>
              <a:rPr lang="en-GB" dirty="0">
                <a:solidFill>
                  <a:schemeClr val="bg1"/>
                </a:solidFill>
                <a:latin typeface="Raleway" panose="020B0503030101060003"/>
              </a:rPr>
              <a:t>•</a:t>
            </a:r>
            <a:r>
              <a:rPr lang="en-GB" i="1" dirty="0">
                <a:solidFill>
                  <a:schemeClr val="bg1"/>
                </a:solidFill>
                <a:latin typeface="Raleway" panose="020B0503030101060003"/>
              </a:rPr>
              <a:t>Thinking Fast and Slow </a:t>
            </a:r>
            <a:r>
              <a:rPr lang="en-GB" dirty="0">
                <a:solidFill>
                  <a:schemeClr val="bg1"/>
                </a:solidFill>
                <a:latin typeface="Raleway" panose="020B0503030101060003"/>
              </a:rPr>
              <a:t>by Daniel Kahneman</a:t>
            </a:r>
          </a:p>
          <a:p>
            <a:r>
              <a:rPr lang="en-GB" dirty="0">
                <a:solidFill>
                  <a:schemeClr val="bg1"/>
                </a:solidFill>
                <a:latin typeface="Raleway" panose="020B0503030101060003"/>
              </a:rPr>
              <a:t>•</a:t>
            </a:r>
            <a:r>
              <a:rPr lang="en-GB" i="1" dirty="0">
                <a:solidFill>
                  <a:schemeClr val="bg1"/>
                </a:solidFill>
                <a:latin typeface="Raleway" panose="020B0503030101060003"/>
              </a:rPr>
              <a:t>Authentic Happiness </a:t>
            </a:r>
            <a:r>
              <a:rPr lang="en-GB" dirty="0">
                <a:solidFill>
                  <a:schemeClr val="bg1"/>
                </a:solidFill>
                <a:latin typeface="Raleway" panose="020B0503030101060003"/>
              </a:rPr>
              <a:t>by Martin Seligman</a:t>
            </a:r>
          </a:p>
        </p:txBody>
      </p:sp>
      <p:pic>
        <p:nvPicPr>
          <p:cNvPr id="5" name="Picture 4" descr="A picture containing drawing&#10;&#10;Description automatically generated">
            <a:extLst>
              <a:ext uri="{FF2B5EF4-FFF2-40B4-BE49-F238E27FC236}">
                <a16:creationId xmlns:a16="http://schemas.microsoft.com/office/drawing/2014/main" id="{89026D5C-CB48-42D1-B86C-B535D1A6E64E}"/>
              </a:ext>
            </a:extLst>
          </p:cNvPr>
          <p:cNvPicPr>
            <a:picLocks noChangeAspect="1"/>
          </p:cNvPicPr>
          <p:nvPr/>
        </p:nvPicPr>
        <p:blipFill>
          <a:blip r:embed="rId5"/>
          <a:stretch>
            <a:fillRect/>
          </a:stretch>
        </p:blipFill>
        <p:spPr>
          <a:xfrm>
            <a:off x="8418495" y="1302192"/>
            <a:ext cx="1702044" cy="2578855"/>
          </a:xfrm>
          <a:prstGeom prst="rect">
            <a:avLst/>
          </a:prstGeom>
        </p:spPr>
      </p:pic>
      <p:pic>
        <p:nvPicPr>
          <p:cNvPr id="11" name="Picture 10" descr="A picture containing fruit&#10;&#10;Description automatically generated">
            <a:extLst>
              <a:ext uri="{FF2B5EF4-FFF2-40B4-BE49-F238E27FC236}">
                <a16:creationId xmlns:a16="http://schemas.microsoft.com/office/drawing/2014/main" id="{6CDA4666-1984-4A4E-9CBA-45DA6E2AFFA2}"/>
              </a:ext>
            </a:extLst>
          </p:cNvPr>
          <p:cNvPicPr>
            <a:picLocks noChangeAspect="1"/>
          </p:cNvPicPr>
          <p:nvPr/>
        </p:nvPicPr>
        <p:blipFill>
          <a:blip r:embed="rId6"/>
          <a:stretch>
            <a:fillRect/>
          </a:stretch>
        </p:blipFill>
        <p:spPr>
          <a:xfrm>
            <a:off x="10360992" y="1321599"/>
            <a:ext cx="1650486" cy="2547045"/>
          </a:xfrm>
          <a:prstGeom prst="rect">
            <a:avLst/>
          </a:prstGeom>
        </p:spPr>
      </p:pic>
    </p:spTree>
    <p:extLst>
      <p:ext uri="{BB962C8B-B14F-4D97-AF65-F5344CB8AC3E}">
        <p14:creationId xmlns:p14="http://schemas.microsoft.com/office/powerpoint/2010/main" val="92802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35520"/>
            <a:ext cx="12077701" cy="6929039"/>
          </a:xfrm>
          <a:prstGeom prst="rect">
            <a:avLst/>
          </a:prstGeom>
        </p:spPr>
      </p:pic>
      <p:sp>
        <p:nvSpPr>
          <p:cNvPr id="9" name="TextBox 8"/>
          <p:cNvSpPr txBox="1"/>
          <p:nvPr/>
        </p:nvSpPr>
        <p:spPr>
          <a:xfrm>
            <a:off x="4952714" y="4459317"/>
            <a:ext cx="6918157" cy="2308324"/>
          </a:xfrm>
          <a:prstGeom prst="rect">
            <a:avLst/>
          </a:prstGeom>
          <a:noFill/>
        </p:spPr>
        <p:txBody>
          <a:bodyPr wrap="square" rtlCol="0">
            <a:spAutoFit/>
          </a:bodyPr>
          <a:lstStyle/>
          <a:p>
            <a:pPr>
              <a:lnSpc>
                <a:spcPct val="90000"/>
              </a:lnSpc>
            </a:pPr>
            <a:r>
              <a:rPr lang="en-GB" altLang="en-US" sz="2000" b="1" u="sng" dirty="0">
                <a:solidFill>
                  <a:schemeClr val="bg1"/>
                </a:solidFill>
                <a:latin typeface="Raleway" charset="0"/>
                <a:ea typeface="Raleway" charset="0"/>
                <a:cs typeface="Raleway" charset="0"/>
              </a:rPr>
              <a:t>To consider social influence in practice </a:t>
            </a:r>
            <a:r>
              <a:rPr lang="en-GB" altLang="en-US" sz="2000" i="1" dirty="0">
                <a:solidFill>
                  <a:schemeClr val="bg1"/>
                </a:solidFill>
                <a:latin typeface="Raleway" charset="0"/>
                <a:ea typeface="Raleway" charset="0"/>
                <a:cs typeface="Raleway" charset="0"/>
              </a:rPr>
              <a:t>(especially minority influence):</a:t>
            </a:r>
          </a:p>
          <a:p>
            <a:pPr>
              <a:lnSpc>
                <a:spcPct val="90000"/>
              </a:lnSpc>
            </a:pPr>
            <a:endParaRPr lang="en-GB" altLang="en-US" sz="2000" i="1" dirty="0">
              <a:solidFill>
                <a:schemeClr val="bg1"/>
              </a:solidFill>
              <a:latin typeface="Raleway" charset="0"/>
              <a:ea typeface="Raleway" charset="0"/>
              <a:cs typeface="Raleway" charset="0"/>
            </a:endParaRPr>
          </a:p>
          <a:p>
            <a:pPr marL="571500" indent="-571500">
              <a:lnSpc>
                <a:spcPct val="90000"/>
              </a:lnSpc>
              <a:buFont typeface="Arial" panose="020B0604020202020204" pitchFamily="34" charset="0"/>
              <a:buChar char="•"/>
            </a:pPr>
            <a:r>
              <a:rPr lang="en-GB" altLang="en-US" sz="2000" i="1" dirty="0">
                <a:solidFill>
                  <a:schemeClr val="bg1"/>
                </a:solidFill>
                <a:latin typeface="Raleway" charset="0"/>
                <a:ea typeface="Raleway" charset="0"/>
                <a:cs typeface="Raleway" charset="0"/>
              </a:rPr>
              <a:t>Suffragette, </a:t>
            </a:r>
            <a:r>
              <a:rPr lang="en-GB" altLang="en-US" sz="2000" dirty="0">
                <a:solidFill>
                  <a:schemeClr val="bg1"/>
                </a:solidFill>
                <a:latin typeface="Raleway" charset="0"/>
                <a:ea typeface="Raleway" charset="0"/>
                <a:cs typeface="Raleway" charset="0"/>
              </a:rPr>
              <a:t>directed by Sarah Gavron</a:t>
            </a:r>
          </a:p>
          <a:p>
            <a:pPr marL="571500" indent="-571500">
              <a:lnSpc>
                <a:spcPct val="90000"/>
              </a:lnSpc>
              <a:buFont typeface="Arial" panose="020B0604020202020204" pitchFamily="34" charset="0"/>
              <a:buChar char="•"/>
            </a:pPr>
            <a:r>
              <a:rPr lang="en-GB" altLang="en-US" sz="2000" i="1" dirty="0">
                <a:solidFill>
                  <a:schemeClr val="bg1"/>
                </a:solidFill>
                <a:latin typeface="Raleway" charset="0"/>
                <a:ea typeface="Raleway" charset="0"/>
                <a:cs typeface="Raleway" charset="0"/>
              </a:rPr>
              <a:t>Twelve Angry Men</a:t>
            </a:r>
            <a:r>
              <a:rPr lang="en-GB" altLang="en-US" sz="2000" dirty="0">
                <a:solidFill>
                  <a:schemeClr val="bg1"/>
                </a:solidFill>
                <a:latin typeface="Raleway" charset="0"/>
                <a:ea typeface="Raleway" charset="0"/>
                <a:cs typeface="Raleway" charset="0"/>
              </a:rPr>
              <a:t>, directed by Sidney Lumet</a:t>
            </a:r>
          </a:p>
          <a:p>
            <a:pPr marL="571500" indent="-571500">
              <a:lnSpc>
                <a:spcPct val="90000"/>
              </a:lnSpc>
              <a:buFont typeface="Arial" panose="020B0604020202020204" pitchFamily="34" charset="0"/>
              <a:buChar char="•"/>
            </a:pPr>
            <a:r>
              <a:rPr lang="en-GB" altLang="en-US" sz="2000" i="1" dirty="0">
                <a:solidFill>
                  <a:schemeClr val="bg1"/>
                </a:solidFill>
                <a:latin typeface="Raleway" charset="0"/>
                <a:ea typeface="Raleway" charset="0"/>
                <a:cs typeface="Raleway" charset="0"/>
              </a:rPr>
              <a:t>The Stanford Prison Experiment</a:t>
            </a:r>
            <a:r>
              <a:rPr lang="en-GB" altLang="en-US" sz="2000" dirty="0">
                <a:solidFill>
                  <a:schemeClr val="bg1"/>
                </a:solidFill>
                <a:latin typeface="Raleway" charset="0"/>
                <a:ea typeface="Raleway" charset="0"/>
                <a:cs typeface="Raleway" charset="0"/>
              </a:rPr>
              <a:t>, directed by K. Patrick Alvarez</a:t>
            </a:r>
          </a:p>
          <a:p>
            <a:pPr marL="571500" indent="-571500">
              <a:lnSpc>
                <a:spcPct val="90000"/>
              </a:lnSpc>
              <a:buFont typeface="Arial" panose="020B0604020202020204" pitchFamily="34" charset="0"/>
              <a:buChar char="•"/>
            </a:pPr>
            <a:endParaRPr lang="en-GB" altLang="en-US" sz="2000" dirty="0">
              <a:solidFill>
                <a:schemeClr val="bg1"/>
              </a:solidFill>
              <a:latin typeface="Raleway" charset="0"/>
              <a:ea typeface="Raleway" charset="0"/>
              <a:cs typeface="Raleway" charset="0"/>
            </a:endParaRPr>
          </a:p>
        </p:txBody>
      </p:sp>
      <p:sp>
        <p:nvSpPr>
          <p:cNvPr id="6" name="Title 1"/>
          <p:cNvSpPr txBox="1">
            <a:spLocks/>
          </p:cNvSpPr>
          <p:nvPr/>
        </p:nvSpPr>
        <p:spPr>
          <a:xfrm>
            <a:off x="114299" y="1154264"/>
            <a:ext cx="10515600" cy="105620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WATCH</a:t>
            </a:r>
          </a:p>
          <a:p>
            <a:pPr>
              <a:lnSpc>
                <a:spcPct val="110000"/>
              </a:lnSpc>
            </a:pPr>
            <a:endParaRPr lang="en-US" b="1" dirty="0">
              <a:solidFill>
                <a:srgbClr val="06B2A9"/>
              </a:solidFill>
              <a:latin typeface="Arial" charset="0"/>
              <a:ea typeface="Arial" charset="0"/>
              <a:cs typeface="Arial" charset="0"/>
            </a:endParaRPr>
          </a:p>
        </p:txBody>
      </p:sp>
      <p:pic>
        <p:nvPicPr>
          <p:cNvPr id="11" name="Picture 10">
            <a:extLst>
              <a:ext uri="{FF2B5EF4-FFF2-40B4-BE49-F238E27FC236}">
                <a16:creationId xmlns:a16="http://schemas.microsoft.com/office/drawing/2014/main" id="{0A438C96-CC93-4AA5-B49D-D73E8CB55435}"/>
              </a:ext>
            </a:extLst>
          </p:cNvPr>
          <p:cNvPicPr>
            <a:picLocks noChangeAspect="1"/>
          </p:cNvPicPr>
          <p:nvPr/>
        </p:nvPicPr>
        <p:blipFill>
          <a:blip r:embed="rId4"/>
          <a:stretch>
            <a:fillRect/>
          </a:stretch>
        </p:blipFill>
        <p:spPr>
          <a:xfrm>
            <a:off x="748391" y="4540834"/>
            <a:ext cx="3883193" cy="2184296"/>
          </a:xfrm>
          <a:prstGeom prst="rect">
            <a:avLst/>
          </a:prstGeom>
        </p:spPr>
      </p:pic>
      <p:sp>
        <p:nvSpPr>
          <p:cNvPr id="4" name="Rectangle 3">
            <a:extLst>
              <a:ext uri="{FF2B5EF4-FFF2-40B4-BE49-F238E27FC236}">
                <a16:creationId xmlns:a16="http://schemas.microsoft.com/office/drawing/2014/main" id="{FE00BE4A-5898-48B6-B9A7-A259A01BE1FF}"/>
              </a:ext>
            </a:extLst>
          </p:cNvPr>
          <p:cNvSpPr/>
          <p:nvPr/>
        </p:nvSpPr>
        <p:spPr>
          <a:xfrm>
            <a:off x="470809" y="1350774"/>
            <a:ext cx="6539592" cy="3108543"/>
          </a:xfrm>
          <a:prstGeom prst="rect">
            <a:avLst/>
          </a:prstGeom>
        </p:spPr>
        <p:txBody>
          <a:bodyPr wrap="square">
            <a:spAutoFit/>
          </a:bodyPr>
          <a:lstStyle/>
          <a:p>
            <a:pPr>
              <a:lnSpc>
                <a:spcPct val="90000"/>
              </a:lnSpc>
            </a:pPr>
            <a:r>
              <a:rPr lang="en-US" sz="2000" b="1" u="sng" dirty="0">
                <a:solidFill>
                  <a:schemeClr val="bg1"/>
                </a:solidFill>
                <a:latin typeface="Raleway" panose="020B0503030101060003"/>
              </a:rPr>
              <a:t>To explore Cognitive and BioPsychology</a:t>
            </a:r>
            <a:r>
              <a:rPr lang="en-US" sz="2000" u="sng" dirty="0">
                <a:solidFill>
                  <a:schemeClr val="bg1"/>
                </a:solidFill>
                <a:latin typeface="Raleway" panose="020B0503030101060003"/>
              </a:rPr>
              <a:t>:</a:t>
            </a:r>
          </a:p>
          <a:p>
            <a:pPr>
              <a:lnSpc>
                <a:spcPct val="90000"/>
              </a:lnSpc>
            </a:pPr>
            <a:endParaRPr lang="en-US" sz="2000" dirty="0">
              <a:solidFill>
                <a:schemeClr val="bg1"/>
              </a:solidFill>
              <a:latin typeface="Raleway" panose="020B0503030101060003"/>
            </a:endParaRPr>
          </a:p>
          <a:p>
            <a:r>
              <a:rPr lang="en-US" sz="2000" dirty="0">
                <a:solidFill>
                  <a:schemeClr val="bg1"/>
                </a:solidFill>
                <a:latin typeface="Raleway" panose="020B0503030101060003"/>
              </a:rPr>
              <a:t>•</a:t>
            </a:r>
            <a:r>
              <a:rPr lang="en-US" sz="2000" i="1" dirty="0">
                <a:solidFill>
                  <a:schemeClr val="bg1"/>
                </a:solidFill>
                <a:latin typeface="Raleway" panose="020B0503030101060003"/>
              </a:rPr>
              <a:t>The Brain </a:t>
            </a:r>
            <a:r>
              <a:rPr lang="en-US" sz="2000" dirty="0">
                <a:solidFill>
                  <a:schemeClr val="bg1"/>
                </a:solidFill>
                <a:latin typeface="Raleway" panose="020B0503030101060003"/>
              </a:rPr>
              <a:t>with David Eagleman - </a:t>
            </a:r>
            <a:r>
              <a:rPr lang="en-US" sz="2000" dirty="0">
                <a:solidFill>
                  <a:srgbClr val="06B2A9"/>
                </a:solidFill>
                <a:latin typeface="Raleway" panose="020B0503030101060003"/>
                <a:hlinkClick r:id="rId5">
                  <a:extLst>
                    <a:ext uri="{A12FA001-AC4F-418D-AE19-62706E023703}">
                      <ahyp:hlinkClr xmlns:ahyp="http://schemas.microsoft.com/office/drawing/2018/hyperlinkcolor" val="tx"/>
                    </a:ext>
                  </a:extLst>
                </a:hlinkClick>
              </a:rPr>
              <a:t>https://www.bbc.co.uk/programmes/b06yjrdp</a:t>
            </a:r>
            <a:endParaRPr lang="en-US" sz="2000" dirty="0">
              <a:solidFill>
                <a:srgbClr val="06B2A9"/>
              </a:solidFill>
              <a:latin typeface="Raleway" panose="020B0503030101060003"/>
            </a:endParaRPr>
          </a:p>
          <a:p>
            <a:endParaRPr lang="en-US" sz="2000" dirty="0">
              <a:solidFill>
                <a:srgbClr val="06B2A9"/>
              </a:solidFill>
              <a:latin typeface="Raleway" panose="020B0503030101060003"/>
            </a:endParaRPr>
          </a:p>
          <a:p>
            <a:r>
              <a:rPr lang="en-US" sz="2000" dirty="0">
                <a:solidFill>
                  <a:schemeClr val="bg1"/>
                </a:solidFill>
                <a:latin typeface="Raleway" panose="020B0503030101060003"/>
              </a:rPr>
              <a:t>•</a:t>
            </a:r>
            <a:r>
              <a:rPr lang="en-US" sz="2000" i="1" dirty="0">
                <a:solidFill>
                  <a:schemeClr val="bg1"/>
                </a:solidFill>
                <a:latin typeface="Raleway" panose="020B0503030101060003"/>
              </a:rPr>
              <a:t>The Aviator </a:t>
            </a:r>
            <a:r>
              <a:rPr lang="en-US" sz="2000" dirty="0">
                <a:solidFill>
                  <a:schemeClr val="bg1"/>
                </a:solidFill>
                <a:latin typeface="Raleway" panose="020B0503030101060003"/>
              </a:rPr>
              <a:t>(2005), directed by Martin Scorsese</a:t>
            </a:r>
          </a:p>
          <a:p>
            <a:r>
              <a:rPr lang="en-US" sz="2000" dirty="0">
                <a:solidFill>
                  <a:schemeClr val="bg1"/>
                </a:solidFill>
                <a:latin typeface="Raleway" panose="020B0503030101060003"/>
              </a:rPr>
              <a:t>•Memento (2000), directed by Christopher Nolan</a:t>
            </a:r>
          </a:p>
          <a:p>
            <a:r>
              <a:rPr lang="en-US" sz="2000" dirty="0">
                <a:solidFill>
                  <a:schemeClr val="bg1"/>
                </a:solidFill>
                <a:latin typeface="Raleway" panose="020B0503030101060003"/>
              </a:rPr>
              <a:t>•</a:t>
            </a:r>
            <a:r>
              <a:rPr lang="en-US" sz="2000" i="1" dirty="0">
                <a:solidFill>
                  <a:schemeClr val="bg1"/>
                </a:solidFill>
                <a:latin typeface="Raleway" panose="020B0503030101060003"/>
              </a:rPr>
              <a:t>Good Will Hunting </a:t>
            </a:r>
            <a:r>
              <a:rPr lang="en-US" sz="2000" dirty="0">
                <a:solidFill>
                  <a:schemeClr val="bg1"/>
                </a:solidFill>
                <a:latin typeface="Raleway" panose="020B0503030101060003"/>
              </a:rPr>
              <a:t>(1997), directed by Gus Van Sant</a:t>
            </a:r>
          </a:p>
          <a:p>
            <a:r>
              <a:rPr lang="en-US" sz="2000" dirty="0">
                <a:solidFill>
                  <a:schemeClr val="bg1"/>
                </a:solidFill>
                <a:latin typeface="Raleway" panose="020B0503030101060003"/>
              </a:rPr>
              <a:t>•</a:t>
            </a:r>
            <a:r>
              <a:rPr lang="en-US" sz="2000" i="1" dirty="0">
                <a:solidFill>
                  <a:schemeClr val="bg1"/>
                </a:solidFill>
                <a:latin typeface="Raleway" panose="020B0503030101060003"/>
              </a:rPr>
              <a:t>Rain Man </a:t>
            </a:r>
            <a:r>
              <a:rPr lang="en-US" sz="2000" dirty="0">
                <a:solidFill>
                  <a:schemeClr val="bg1"/>
                </a:solidFill>
                <a:latin typeface="Raleway" panose="020B0503030101060003"/>
              </a:rPr>
              <a:t>(1989), directed by Barry Levinson</a:t>
            </a:r>
          </a:p>
          <a:p>
            <a:endParaRPr lang="en-US" sz="2000" dirty="0">
              <a:solidFill>
                <a:srgbClr val="06B2A9"/>
              </a:solidFill>
              <a:latin typeface="Raleway" panose="020B0503030101060003"/>
            </a:endParaRPr>
          </a:p>
        </p:txBody>
      </p:sp>
      <p:pic>
        <p:nvPicPr>
          <p:cNvPr id="12" name="Picture 11" descr="A person standing in front of a whiteboard&#10;&#10;Description automatically generated">
            <a:extLst>
              <a:ext uri="{FF2B5EF4-FFF2-40B4-BE49-F238E27FC236}">
                <a16:creationId xmlns:a16="http://schemas.microsoft.com/office/drawing/2014/main" id="{2170237D-01B5-4AEA-BC5B-049C4E1010E3}"/>
              </a:ext>
            </a:extLst>
          </p:cNvPr>
          <p:cNvPicPr>
            <a:picLocks noChangeAspect="1"/>
          </p:cNvPicPr>
          <p:nvPr/>
        </p:nvPicPr>
        <p:blipFill>
          <a:blip r:embed="rId6"/>
          <a:stretch>
            <a:fillRect/>
          </a:stretch>
        </p:blipFill>
        <p:spPr>
          <a:xfrm>
            <a:off x="7146625" y="1774371"/>
            <a:ext cx="4264325" cy="2398683"/>
          </a:xfrm>
          <a:prstGeom prst="rect">
            <a:avLst/>
          </a:prstGeom>
        </p:spPr>
      </p:pic>
    </p:spTree>
    <p:extLst>
      <p:ext uri="{BB962C8B-B14F-4D97-AF65-F5344CB8AC3E}">
        <p14:creationId xmlns:p14="http://schemas.microsoft.com/office/powerpoint/2010/main" val="37133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96" y="-569388"/>
            <a:ext cx="12077701" cy="6929039"/>
          </a:xfrm>
          <a:prstGeom prst="rect">
            <a:avLst/>
          </a:prstGeom>
        </p:spPr>
      </p:pic>
      <p:sp>
        <p:nvSpPr>
          <p:cNvPr id="9" name="TextBox 8"/>
          <p:cNvSpPr txBox="1"/>
          <p:nvPr/>
        </p:nvSpPr>
        <p:spPr>
          <a:xfrm>
            <a:off x="315683" y="1054522"/>
            <a:ext cx="8531678" cy="3724096"/>
          </a:xfrm>
          <a:prstGeom prst="rect">
            <a:avLst/>
          </a:prstGeom>
          <a:noFill/>
        </p:spPr>
        <p:txBody>
          <a:bodyPr wrap="square" rtlCol="0">
            <a:spAutoFit/>
          </a:bodyPr>
          <a:lstStyle/>
          <a:p>
            <a:pPr>
              <a:lnSpc>
                <a:spcPct val="90000"/>
              </a:lnSpc>
            </a:pPr>
            <a:endParaRPr lang="en-US" sz="2000" b="1" dirty="0">
              <a:solidFill>
                <a:schemeClr val="bg1"/>
              </a:solidFill>
            </a:endParaRPr>
          </a:p>
          <a:p>
            <a:endParaRPr lang="en-US" sz="2200" dirty="0">
              <a:solidFill>
                <a:schemeClr val="bg1"/>
              </a:solidFill>
            </a:endParaRPr>
          </a:p>
          <a:p>
            <a:r>
              <a:rPr lang="en-US" sz="2200" b="1" u="sng" dirty="0">
                <a:solidFill>
                  <a:schemeClr val="bg1"/>
                </a:solidFill>
              </a:rPr>
              <a:t>For insights into Psychopathology:</a:t>
            </a:r>
          </a:p>
          <a:p>
            <a:endParaRPr lang="en-US" sz="2200" b="1" u="sng" dirty="0">
              <a:solidFill>
                <a:schemeClr val="bg1"/>
              </a:solidFill>
            </a:endParaRPr>
          </a:p>
          <a:p>
            <a:r>
              <a:rPr lang="en-US" sz="2200" dirty="0">
                <a:solidFill>
                  <a:schemeClr val="bg1"/>
                </a:solidFill>
              </a:rPr>
              <a:t>•</a:t>
            </a:r>
            <a:r>
              <a:rPr lang="en-US" sz="2200" i="1" dirty="0">
                <a:solidFill>
                  <a:schemeClr val="bg1"/>
                </a:solidFill>
              </a:rPr>
              <a:t>A Beautiful Mind (2001),</a:t>
            </a:r>
            <a:r>
              <a:rPr lang="en-US" sz="2200" dirty="0">
                <a:solidFill>
                  <a:schemeClr val="bg1"/>
                </a:solidFill>
              </a:rPr>
              <a:t> directed by Ron Howard</a:t>
            </a:r>
          </a:p>
          <a:p>
            <a:r>
              <a:rPr lang="en-US" sz="2200" dirty="0">
                <a:solidFill>
                  <a:schemeClr val="bg1"/>
                </a:solidFill>
              </a:rPr>
              <a:t>•</a:t>
            </a:r>
            <a:r>
              <a:rPr lang="en-US" sz="2200" i="1" dirty="0">
                <a:solidFill>
                  <a:schemeClr val="bg1"/>
                </a:solidFill>
              </a:rPr>
              <a:t>One Flew Over A Cuckoo’s Nest (1975)</a:t>
            </a:r>
            <a:r>
              <a:rPr lang="en-US" sz="2200" dirty="0">
                <a:solidFill>
                  <a:schemeClr val="bg1"/>
                </a:solidFill>
              </a:rPr>
              <a:t>, directed by </a:t>
            </a:r>
            <a:r>
              <a:rPr lang="en-US" sz="2200" dirty="0" err="1">
                <a:solidFill>
                  <a:schemeClr val="bg1"/>
                </a:solidFill>
              </a:rPr>
              <a:t>Miloš</a:t>
            </a:r>
            <a:r>
              <a:rPr lang="en-US" sz="2200" dirty="0">
                <a:solidFill>
                  <a:schemeClr val="bg1"/>
                </a:solidFill>
              </a:rPr>
              <a:t> Forman</a:t>
            </a:r>
          </a:p>
          <a:p>
            <a:r>
              <a:rPr lang="en-US" sz="2200" dirty="0">
                <a:solidFill>
                  <a:schemeClr val="bg1"/>
                </a:solidFill>
              </a:rPr>
              <a:t>•</a:t>
            </a:r>
            <a:r>
              <a:rPr lang="en-US" sz="2200" i="1" dirty="0">
                <a:solidFill>
                  <a:schemeClr val="bg1"/>
                </a:solidFill>
              </a:rPr>
              <a:t>The Imitation Game (2014),</a:t>
            </a:r>
            <a:r>
              <a:rPr lang="en-US" sz="2200" dirty="0">
                <a:solidFill>
                  <a:schemeClr val="bg1"/>
                </a:solidFill>
              </a:rPr>
              <a:t> directed by Morten Tyldum</a:t>
            </a:r>
          </a:p>
          <a:p>
            <a:r>
              <a:rPr lang="en-US" sz="2200" dirty="0">
                <a:solidFill>
                  <a:schemeClr val="bg1"/>
                </a:solidFill>
              </a:rPr>
              <a:t>•</a:t>
            </a:r>
            <a:r>
              <a:rPr lang="en-US" sz="2200" i="1" dirty="0">
                <a:solidFill>
                  <a:schemeClr val="bg1"/>
                </a:solidFill>
              </a:rPr>
              <a:t>Shutter Island </a:t>
            </a:r>
            <a:r>
              <a:rPr lang="en-US" sz="2200" dirty="0">
                <a:solidFill>
                  <a:schemeClr val="bg1"/>
                </a:solidFill>
              </a:rPr>
              <a:t>(2010), directed by Martin Scorsese</a:t>
            </a:r>
          </a:p>
          <a:p>
            <a:r>
              <a:rPr lang="en-US" sz="2200" dirty="0">
                <a:solidFill>
                  <a:schemeClr val="bg1"/>
                </a:solidFill>
              </a:rPr>
              <a:t>•</a:t>
            </a:r>
            <a:r>
              <a:rPr lang="en-US" sz="2200" i="1" dirty="0">
                <a:solidFill>
                  <a:schemeClr val="bg1"/>
                </a:solidFill>
              </a:rPr>
              <a:t>The Joker (2019), </a:t>
            </a:r>
            <a:r>
              <a:rPr lang="en-US" sz="2200" dirty="0">
                <a:solidFill>
                  <a:schemeClr val="bg1"/>
                </a:solidFill>
              </a:rPr>
              <a:t>directed by Todd Phillips</a:t>
            </a:r>
          </a:p>
          <a:p>
            <a:r>
              <a:rPr lang="en-US" sz="2200" dirty="0">
                <a:solidFill>
                  <a:schemeClr val="bg1"/>
                </a:solidFill>
              </a:rPr>
              <a:t>•American Psycho (2000), directed by Mary </a:t>
            </a:r>
            <a:r>
              <a:rPr lang="en-US" sz="2200" dirty="0" err="1">
                <a:solidFill>
                  <a:schemeClr val="bg1"/>
                </a:solidFill>
              </a:rPr>
              <a:t>Harron</a:t>
            </a:r>
            <a:endParaRPr lang="en-US" sz="2200" dirty="0">
              <a:solidFill>
                <a:schemeClr val="bg1"/>
              </a:solidFill>
            </a:endParaRPr>
          </a:p>
          <a:p>
            <a:endParaRPr lang="en-US" sz="2000" dirty="0">
              <a:solidFill>
                <a:schemeClr val="bg1"/>
              </a:solidFill>
            </a:endParaRPr>
          </a:p>
        </p:txBody>
      </p:sp>
      <p:sp>
        <p:nvSpPr>
          <p:cNvPr id="6" name="Title 1"/>
          <p:cNvSpPr txBox="1">
            <a:spLocks/>
          </p:cNvSpPr>
          <p:nvPr/>
        </p:nvSpPr>
        <p:spPr>
          <a:xfrm>
            <a:off x="114299" y="892630"/>
            <a:ext cx="10515600" cy="13178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sz="5400" b="1" u="sng" dirty="0">
                <a:solidFill>
                  <a:srgbClr val="06B2A9"/>
                </a:solidFill>
                <a:latin typeface="Arial" panose="020B0604020202020204" pitchFamily="34" charset="0"/>
                <a:ea typeface="Arial" charset="0"/>
                <a:cs typeface="Arial" panose="020B0604020202020204" pitchFamily="34" charset="0"/>
              </a:rPr>
              <a:t>WATCH</a:t>
            </a:r>
            <a:endParaRPr lang="en-US" sz="5400" b="1" dirty="0">
              <a:solidFill>
                <a:srgbClr val="06B2A9"/>
              </a:solidFill>
              <a:latin typeface="Arial" charset="0"/>
              <a:ea typeface="Arial" charset="0"/>
              <a:cs typeface="Arial" charset="0"/>
            </a:endParaRPr>
          </a:p>
          <a:p>
            <a:pPr>
              <a:lnSpc>
                <a:spcPct val="110000"/>
              </a:lnSpc>
            </a:pPr>
            <a:endParaRPr lang="en-US" b="1" dirty="0">
              <a:solidFill>
                <a:srgbClr val="06B2A9"/>
              </a:solidFill>
              <a:latin typeface="Arial" charset="0"/>
              <a:ea typeface="Arial" charset="0"/>
              <a:cs typeface="Arial" charset="0"/>
            </a:endParaRPr>
          </a:p>
        </p:txBody>
      </p:sp>
      <p:pic>
        <p:nvPicPr>
          <p:cNvPr id="11" name="Picture 10" descr="A person posing for the camera&#10;&#10;Description automatically generated">
            <a:extLst>
              <a:ext uri="{FF2B5EF4-FFF2-40B4-BE49-F238E27FC236}">
                <a16:creationId xmlns:a16="http://schemas.microsoft.com/office/drawing/2014/main" id="{DA8EB7B1-E24A-43AA-8AD5-8751336D6E90}"/>
              </a:ext>
            </a:extLst>
          </p:cNvPr>
          <p:cNvPicPr>
            <a:picLocks noChangeAspect="1"/>
          </p:cNvPicPr>
          <p:nvPr/>
        </p:nvPicPr>
        <p:blipFill>
          <a:blip r:embed="rId4"/>
          <a:stretch>
            <a:fillRect/>
          </a:stretch>
        </p:blipFill>
        <p:spPr>
          <a:xfrm>
            <a:off x="8882070" y="1677743"/>
            <a:ext cx="2341786" cy="3304521"/>
          </a:xfrm>
          <a:prstGeom prst="rect">
            <a:avLst/>
          </a:prstGeom>
        </p:spPr>
      </p:pic>
      <p:sp>
        <p:nvSpPr>
          <p:cNvPr id="14" name="Rectangle 13">
            <a:extLst>
              <a:ext uri="{FF2B5EF4-FFF2-40B4-BE49-F238E27FC236}">
                <a16:creationId xmlns:a16="http://schemas.microsoft.com/office/drawing/2014/main" id="{2381AE18-CDED-460D-8636-B402BC51A240}"/>
              </a:ext>
            </a:extLst>
          </p:cNvPr>
          <p:cNvSpPr/>
          <p:nvPr/>
        </p:nvSpPr>
        <p:spPr>
          <a:xfrm>
            <a:off x="3876680" y="5112506"/>
            <a:ext cx="8315321" cy="1600438"/>
          </a:xfrm>
          <a:prstGeom prst="rect">
            <a:avLst/>
          </a:prstGeom>
        </p:spPr>
        <p:txBody>
          <a:bodyPr wrap="square">
            <a:spAutoFit/>
          </a:bodyPr>
          <a:lstStyle/>
          <a:p>
            <a:r>
              <a:rPr lang="en-US" sz="2200" b="1" u="sng" dirty="0">
                <a:solidFill>
                  <a:schemeClr val="bg1"/>
                </a:solidFill>
              </a:rPr>
              <a:t>For fun</a:t>
            </a:r>
          </a:p>
          <a:p>
            <a:endParaRPr lang="en-US" sz="1000" b="1" u="sng" dirty="0">
              <a:solidFill>
                <a:schemeClr val="bg1"/>
              </a:solidFill>
            </a:endParaRPr>
          </a:p>
          <a:p>
            <a:r>
              <a:rPr lang="en-US" sz="2200" dirty="0">
                <a:solidFill>
                  <a:schemeClr val="bg1"/>
                </a:solidFill>
              </a:rPr>
              <a:t>•</a:t>
            </a:r>
            <a:r>
              <a:rPr lang="en-US" sz="2200" i="1" dirty="0">
                <a:solidFill>
                  <a:schemeClr val="bg1"/>
                </a:solidFill>
              </a:rPr>
              <a:t>The Big Bang Theory </a:t>
            </a:r>
            <a:r>
              <a:rPr lang="en-US" sz="2200" dirty="0">
                <a:solidFill>
                  <a:schemeClr val="bg1"/>
                </a:solidFill>
              </a:rPr>
              <a:t>- American sitcom with some astute Psychology</a:t>
            </a:r>
          </a:p>
          <a:p>
            <a:r>
              <a:rPr lang="en-US" sz="2200" dirty="0">
                <a:solidFill>
                  <a:schemeClr val="bg1"/>
                </a:solidFill>
              </a:rPr>
              <a:t>General</a:t>
            </a:r>
          </a:p>
          <a:p>
            <a:r>
              <a:rPr lang="en-US" sz="2200" dirty="0">
                <a:solidFill>
                  <a:schemeClr val="bg1"/>
                </a:solidFill>
              </a:rPr>
              <a:t>•</a:t>
            </a:r>
            <a:r>
              <a:rPr lang="en-US" sz="2200" i="1" dirty="0">
                <a:solidFill>
                  <a:schemeClr val="bg1"/>
                </a:solidFill>
              </a:rPr>
              <a:t>TED talks from the Royal Society of Arts</a:t>
            </a:r>
            <a:r>
              <a:rPr lang="en-US" sz="2200" dirty="0">
                <a:solidFill>
                  <a:schemeClr val="bg1"/>
                </a:solidFill>
              </a:rPr>
              <a:t>: </a:t>
            </a:r>
            <a:r>
              <a:rPr lang="en-US" sz="2200" dirty="0">
                <a:solidFill>
                  <a:srgbClr val="06B2A9"/>
                </a:solidFill>
                <a:hlinkClick r:id="rId5">
                  <a:extLst>
                    <a:ext uri="{A12FA001-AC4F-418D-AE19-62706E023703}">
                      <ahyp:hlinkClr xmlns:ahyp="http://schemas.microsoft.com/office/drawing/2018/hyperlinkcolor" val="tx"/>
                    </a:ext>
                  </a:extLst>
                </a:hlinkClick>
              </a:rPr>
              <a:t>https://www.ted.com/talks</a:t>
            </a:r>
            <a:endParaRPr lang="en-GB" altLang="en-US" sz="2200" dirty="0">
              <a:solidFill>
                <a:srgbClr val="06B2A9"/>
              </a:solidFill>
              <a:latin typeface="Raleway" charset="0"/>
              <a:ea typeface="Raleway" charset="0"/>
              <a:cs typeface="Raleway" charset="0"/>
            </a:endParaRPr>
          </a:p>
        </p:txBody>
      </p:sp>
      <p:pic>
        <p:nvPicPr>
          <p:cNvPr id="3" name="Picture 2" descr="A group of people posing for the camera&#10;&#10;Description automatically generated">
            <a:extLst>
              <a:ext uri="{FF2B5EF4-FFF2-40B4-BE49-F238E27FC236}">
                <a16:creationId xmlns:a16="http://schemas.microsoft.com/office/drawing/2014/main" id="{EDFFE177-EF3B-45CE-B3B3-A0DA7950E879}"/>
              </a:ext>
            </a:extLst>
          </p:cNvPr>
          <p:cNvPicPr>
            <a:picLocks noChangeAspect="1"/>
          </p:cNvPicPr>
          <p:nvPr/>
        </p:nvPicPr>
        <p:blipFill>
          <a:blip r:embed="rId6"/>
          <a:stretch>
            <a:fillRect/>
          </a:stretch>
        </p:blipFill>
        <p:spPr>
          <a:xfrm>
            <a:off x="429046" y="4595068"/>
            <a:ext cx="3423227" cy="1926476"/>
          </a:xfrm>
          <a:prstGeom prst="rect">
            <a:avLst/>
          </a:prstGeom>
        </p:spPr>
      </p:pic>
    </p:spTree>
    <p:extLst>
      <p:ext uri="{BB962C8B-B14F-4D97-AF65-F5344CB8AC3E}">
        <p14:creationId xmlns:p14="http://schemas.microsoft.com/office/powerpoint/2010/main" val="2771831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03951_NEACO_POWERPOINT_TEMPLATE_GENERIC AERIAL" id="{37CC829C-86B3-6541-AFB1-4BBB1EA65F14}" vid="{10D9F2A0-E953-6C44-BF4B-0609D5E6C4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b03951_NEACO_POWERPOINT_TEMPLATE_GENERIC AERIAL (003)</Template>
  <TotalTime>1663</TotalTime>
  <Words>1365</Words>
  <Application>Microsoft Office PowerPoint</Application>
  <PresentationFormat>Widescreen</PresentationFormat>
  <Paragraphs>158</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Raleway</vt:lpstr>
      <vt:lpstr>Raleway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Imogen Pemberton</dc:creator>
  <cp:lastModifiedBy>Desi Gradinarova</cp:lastModifiedBy>
  <cp:revision>94</cp:revision>
  <cp:lastPrinted>2017-05-05T10:55:41Z</cp:lastPrinted>
  <dcterms:created xsi:type="dcterms:W3CDTF">2017-08-30T07:55:30Z</dcterms:created>
  <dcterms:modified xsi:type="dcterms:W3CDTF">2020-04-21T15:50:38Z</dcterms:modified>
</cp:coreProperties>
</file>